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0867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3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292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1433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8859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9195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5208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578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0698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7622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9218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DEC4E-A8DE-47CE-9E63-2CEC122E38D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136C1-51E5-4143-B8DF-E5FA0143B39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2355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رحمتك يا ggggرب\شريحة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75" y="9525"/>
            <a:ext cx="9353550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57751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2015-04-11T11:02:15Z</dcterms:created>
  <dcterms:modified xsi:type="dcterms:W3CDTF">2015-04-11T11:02:50Z</dcterms:modified>
</cp:coreProperties>
</file>