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867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3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292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433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8859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195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208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578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0698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7622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218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EC4E-A8DE-47CE-9E63-2CEC122E38D0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136C1-51E5-4143-B8DF-E5FA0143B39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35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رحمتك يا ggggرب\شريحة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9525"/>
            <a:ext cx="935355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5775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2015-04-11T11:02:15Z</dcterms:created>
  <dcterms:modified xsi:type="dcterms:W3CDTF">2015-04-11T11:02:50Z</dcterms:modified>
</cp:coreProperties>
</file>