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7627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4724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9280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5164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6458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3465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935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5724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67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1042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889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A9130-C8DC-4CE4-8D94-9DD9B7E062B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2B63-76F1-406D-BCEB-7B4EA3C2ADB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9562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30165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2015-04-11T11:03:50Z</dcterms:created>
  <dcterms:modified xsi:type="dcterms:W3CDTF">2015-04-11T11:04:25Z</dcterms:modified>
</cp:coreProperties>
</file>