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63" r:id="rId3"/>
    <p:sldId id="264" r:id="rId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676" autoAdjust="0"/>
    <p:restoredTop sz="94660"/>
  </p:normalViewPr>
  <p:slideViewPr>
    <p:cSldViewPr>
      <p:cViewPr>
        <p:scale>
          <a:sx n="54" d="100"/>
          <a:sy n="54" d="100"/>
        </p:scale>
        <p:origin x="-192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89CE51-4A7B-4A64-98ED-18F00624C60C}"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45214B-E852-4F85-B423-85388226D0D4}" type="datetimeFigureOut">
              <a:rPr lang="ar-SA" smtClean="0"/>
              <a:t>14/05/36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645214B-E852-4F85-B423-85388226D0D4}" type="datetimeFigureOut">
              <a:rPr lang="ar-SA" smtClean="0"/>
              <a:t>14/05/36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89CE51-4A7B-4A64-98ED-18F00624C60C}"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645214B-E852-4F85-B423-85388226D0D4}" type="datetimeFigureOut">
              <a:rPr lang="ar-SA" smtClean="0"/>
              <a:t>14/05/36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89CE51-4A7B-4A64-98ED-18F00624C60C}"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5214B-E852-4F85-B423-85388226D0D4}" type="datetimeFigureOut">
              <a:rPr lang="ar-SA" smtClean="0"/>
              <a:t>14/05/36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14/05/36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14/05/36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645214B-E852-4F85-B423-85388226D0D4}" type="datetimeFigureOut">
              <a:rPr lang="ar-SA" smtClean="0"/>
              <a:t>14/05/36</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89CE51-4A7B-4A64-98ED-18F00624C60C}"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484784"/>
            <a:ext cx="8208912" cy="1728192"/>
          </a:xfrm>
        </p:spPr>
        <p:txBody>
          <a:bodyPr>
            <a:normAutofit/>
          </a:bodyPr>
          <a:lstStyle/>
          <a:p>
            <a:r>
              <a:rPr lang="en-US" sz="3600" dirty="0">
                <a:effectLst/>
              </a:rPr>
              <a:t>Visits of </a:t>
            </a:r>
            <a:r>
              <a:rPr lang="en-US" sz="3600" dirty="0" err="1">
                <a:effectLst/>
              </a:rPr>
              <a:t>Majmaah</a:t>
            </a:r>
            <a:r>
              <a:rPr lang="en-US" sz="3600" dirty="0">
                <a:effectLst/>
              </a:rPr>
              <a:t> University Pavilion at IENA Exhibition for Inventions</a:t>
            </a:r>
            <a:endParaRPr lang="en-US" sz="3600" dirty="0">
              <a:effectLst/>
            </a:endParaRPr>
          </a:p>
        </p:txBody>
      </p:sp>
    </p:spTree>
    <p:extLst>
      <p:ext uri="{BB962C8B-B14F-4D97-AF65-F5344CB8AC3E}">
        <p14:creationId xmlns:p14="http://schemas.microsoft.com/office/powerpoint/2010/main" val="8807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539552" y="2204864"/>
            <a:ext cx="8121225" cy="4204989"/>
          </a:xfrm>
        </p:spPr>
        <p:txBody>
          <a:bodyPr>
            <a:normAutofit fontScale="92500" lnSpcReduction="20000"/>
          </a:bodyPr>
          <a:lstStyle/>
          <a:p>
            <a:pPr algn="l" rtl="0" fontAlgn="t"/>
            <a:r>
              <a:rPr lang="en-US" b="1" dirty="0"/>
              <a:t>A number of officials who are interested with the field of innovative inventions paid a visit to the pavilion of </a:t>
            </a:r>
            <a:r>
              <a:rPr lang="en-US" b="1" dirty="0" err="1"/>
              <a:t>Majmaah</a:t>
            </a:r>
            <a:r>
              <a:rPr lang="en-US" b="1" dirty="0"/>
              <a:t> University during the activities of the international exhibition for inventions (IENA). The university won (4) medals for the outstanding inventions made by students which is an obvious manifestation of the high level the university has reached in innovative technology. Visitors have complimented the abilities of the university students and suggested corporations and institutions to make use of such inventions. On the top of visitors, Mr. Ahmed </a:t>
            </a:r>
            <a:r>
              <a:rPr lang="en-US" b="1" dirty="0" err="1"/>
              <a:t>Majjan</a:t>
            </a:r>
            <a:r>
              <a:rPr lang="en-US" b="1" dirty="0"/>
              <a:t>, from Crown Prince of Dubai Office, the ambassador </a:t>
            </a:r>
            <a:r>
              <a:rPr lang="en-US" b="1" dirty="0" err="1"/>
              <a:t>Helal</a:t>
            </a:r>
            <a:r>
              <a:rPr lang="en-US" b="1" dirty="0"/>
              <a:t> Al-</a:t>
            </a:r>
            <a:r>
              <a:rPr lang="en-US" b="1" dirty="0" err="1"/>
              <a:t>Mamari</a:t>
            </a:r>
            <a:r>
              <a:rPr lang="en-US" b="1" dirty="0"/>
              <a:t>, from the foreign affairs of Oman and the director of patents office at the gulf cooperation council, Mr. </a:t>
            </a:r>
            <a:r>
              <a:rPr lang="en-US" b="1" dirty="0" err="1"/>
              <a:t>Mizel</a:t>
            </a:r>
            <a:r>
              <a:rPr lang="en-US" b="1" dirty="0"/>
              <a:t> Al-</a:t>
            </a:r>
            <a:r>
              <a:rPr lang="en-US" b="1" dirty="0" err="1"/>
              <a:t>Harbi</a:t>
            </a:r>
            <a:r>
              <a:rPr lang="en-US" b="1" dirty="0"/>
              <a:t> and Mr. Khalid Al-</a:t>
            </a:r>
            <a:r>
              <a:rPr lang="en-US" b="1" dirty="0" err="1"/>
              <a:t>Suqeir</a:t>
            </a:r>
            <a:r>
              <a:rPr lang="en-US" b="1" dirty="0"/>
              <a:t> .</a:t>
            </a:r>
          </a:p>
          <a:p>
            <a:pPr marL="0" indent="0" algn="l" rtl="0">
              <a:buNone/>
            </a:pPr>
            <a:endParaRPr lang="en-US" dirty="0">
              <a:effectLst>
                <a:outerShdw blurRad="38100" dist="38100" dir="2700000" algn="tl">
                  <a:srgbClr val="000000">
                    <a:alpha val="43137"/>
                  </a:srgbClr>
                </a:outerShdw>
              </a:effectLst>
            </a:endParaRPr>
          </a:p>
        </p:txBody>
      </p:sp>
      <p:sp>
        <p:nvSpPr>
          <p:cNvPr id="3" name="عنوان 2"/>
          <p:cNvSpPr>
            <a:spLocks noGrp="1"/>
          </p:cNvSpPr>
          <p:nvPr>
            <p:ph type="title"/>
          </p:nvPr>
        </p:nvSpPr>
        <p:spPr/>
        <p:txBody>
          <a:bodyPr/>
          <a:lstStyle/>
          <a:p>
            <a:endParaRPr lang="ar-SA"/>
          </a:p>
        </p:txBody>
      </p:sp>
    </p:spTree>
    <p:extLst>
      <p:ext uri="{BB962C8B-B14F-4D97-AF65-F5344CB8AC3E}">
        <p14:creationId xmlns:p14="http://schemas.microsoft.com/office/powerpoint/2010/main" val="85346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280920" cy="621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6914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2787</TotalTime>
  <Words>147</Words>
  <Application>Microsoft Office PowerPoint</Application>
  <PresentationFormat>عرض على الشاشة (3:4)‏</PresentationFormat>
  <Paragraphs>2</Paragraphs>
  <Slides>3</Slides>
  <Notes>0</Notes>
  <HiddenSlides>0</HiddenSlides>
  <MMClips>0</MMClips>
  <ScaleCrop>false</ScaleCrop>
  <HeadingPairs>
    <vt:vector size="4" baseType="variant">
      <vt:variant>
        <vt:lpstr>نسق</vt:lpstr>
      </vt:variant>
      <vt:variant>
        <vt:i4>1</vt:i4>
      </vt:variant>
      <vt:variant>
        <vt:lpstr>عناوين الشرائح</vt:lpstr>
      </vt:variant>
      <vt:variant>
        <vt:i4>3</vt:i4>
      </vt:variant>
    </vt:vector>
  </HeadingPairs>
  <TitlesOfParts>
    <vt:vector size="4" baseType="lpstr">
      <vt:lpstr>غلاف فني</vt:lpstr>
      <vt:lpstr>Visits of Majmaah University Pavilion at IENA Exhibition for Inventions</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وكالة الجامعة للدراسات العليا والبحث العلمي تقدم خدماتها لجميع كليات الجامعة وعماداتها والإدارات التابعة لها ممثلة بإدارة التعاون الدولي</dc:title>
  <dc:creator>Kholoud Eid</dc:creator>
  <cp:lastModifiedBy>Kholoud Eid</cp:lastModifiedBy>
  <cp:revision>83</cp:revision>
  <dcterms:created xsi:type="dcterms:W3CDTF">2015-02-10T13:06:57Z</dcterms:created>
  <dcterms:modified xsi:type="dcterms:W3CDTF">2015-03-04T08:37:06Z</dcterms:modified>
</cp:coreProperties>
</file>