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14/05/36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/>
          </a:bodyPr>
          <a:lstStyle/>
          <a:p>
            <a:r>
              <a:rPr lang="en-US" sz="3600" dirty="0">
                <a:effectLst/>
              </a:rPr>
              <a:t>Recruiting Some Faculty members at the University</a:t>
            </a: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 lnSpcReduction="20000"/>
          </a:bodyPr>
          <a:lstStyle/>
          <a:p>
            <a:pPr algn="l" rtl="0" fontAlgn="t"/>
            <a:r>
              <a:rPr lang="en-US" b="1" dirty="0"/>
              <a:t>His Excellency Rector approved the recommendations of the fifth meeting of the academic board for the academic year, 1435/1436 which was held on 25/12/1435. The recommendations included the recruitment of Dr. </a:t>
            </a:r>
            <a:r>
              <a:rPr lang="en-US" b="1" dirty="0" err="1"/>
              <a:t>Moufawz</a:t>
            </a:r>
            <a:r>
              <a:rPr lang="en-US" b="1" dirty="0"/>
              <a:t> </a:t>
            </a:r>
            <a:r>
              <a:rPr lang="en-US" b="1" dirty="0" err="1"/>
              <a:t>Zubyan</a:t>
            </a:r>
            <a:r>
              <a:rPr lang="en-US" b="1" dirty="0"/>
              <a:t> </a:t>
            </a:r>
            <a:r>
              <a:rPr lang="en-US" b="1" dirty="0" err="1"/>
              <a:t>Seydan</a:t>
            </a:r>
            <a:r>
              <a:rPr lang="en-US" b="1" dirty="0"/>
              <a:t> Al-</a:t>
            </a:r>
            <a:r>
              <a:rPr lang="en-US" b="1" dirty="0" err="1"/>
              <a:t>Harbi</a:t>
            </a:r>
            <a:r>
              <a:rPr lang="en-US" b="1" dirty="0"/>
              <a:t> as a assistant professor at the department of computer science &amp; information, College of Science in </a:t>
            </a:r>
            <a:r>
              <a:rPr lang="en-US" b="1" dirty="0" err="1"/>
              <a:t>Zulfi</a:t>
            </a:r>
            <a:r>
              <a:rPr lang="en-US" b="1" dirty="0"/>
              <a:t> &amp; Dr. Waleed Mohamad Hamad Al-Bassam as an assistant professor at the department of accounting, College of Business Administration. His Excellency the Vice-Rector for Postgraduate Studies &amp; Academic Research stressed the importance of such recruitments which serve in recruiting more of the citizens in teaching position in various fields</a:t>
            </a:r>
            <a:r>
              <a:rPr lang="en-US" b="1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2782</TotalTime>
  <Words>116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Recruiting Some Faculty members at the University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81</cp:revision>
  <dcterms:created xsi:type="dcterms:W3CDTF">2015-02-10T13:06:57Z</dcterms:created>
  <dcterms:modified xsi:type="dcterms:W3CDTF">2015-03-04T08:24:48Z</dcterms:modified>
</cp:coreProperties>
</file>