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96" r:id="rId1"/>
  </p:sldMasterIdLst>
  <p:sldIdLst>
    <p:sldId id="256" r:id="rId2"/>
    <p:sldId id="263" r:id="rId3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8676" autoAdjust="0"/>
    <p:restoredTop sz="94660"/>
  </p:normalViewPr>
  <p:slideViewPr>
    <p:cSldViewPr>
      <p:cViewPr>
        <p:scale>
          <a:sx n="54" d="100"/>
          <a:sy n="54" d="100"/>
        </p:scale>
        <p:origin x="-1926" y="-2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645214B-E852-4F85-B423-85388226D0D4}" type="datetimeFigureOut">
              <a:rPr lang="ar-SA" smtClean="0"/>
              <a:t>14/05/36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14/05/36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14/05/36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14/05/36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14/05/36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14/05/36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14/05/36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14/05/36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14/05/36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14/05/36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14/05/36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F645214B-E852-4F85-B423-85388226D0D4}" type="datetimeFigureOut">
              <a:rPr lang="ar-SA" smtClean="0"/>
              <a:t>14/05/36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65760" indent="-36576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r" defTabSz="914400" rtl="1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r" defTabSz="914400" rtl="1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r" defTabSz="914400" rtl="1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r" defTabSz="914400" rtl="1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467544" y="1484784"/>
            <a:ext cx="8208912" cy="1728192"/>
          </a:xfrm>
        </p:spPr>
        <p:txBody>
          <a:bodyPr>
            <a:normAutofit/>
          </a:bodyPr>
          <a:lstStyle/>
          <a:p>
            <a:r>
              <a:rPr lang="en-US" sz="3600" dirty="0">
                <a:effectLst/>
              </a:rPr>
              <a:t>Aljazeera Newspaper Chair Announces the Support of Some Research Projects</a:t>
            </a:r>
            <a:endParaRPr lang="en-US" sz="36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8807166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محتوى 1"/>
          <p:cNvSpPr>
            <a:spLocks noGrp="1"/>
          </p:cNvSpPr>
          <p:nvPr>
            <p:ph idx="1"/>
          </p:nvPr>
        </p:nvSpPr>
        <p:spPr>
          <a:xfrm>
            <a:off x="539552" y="2204864"/>
            <a:ext cx="8121225" cy="4204989"/>
          </a:xfrm>
        </p:spPr>
        <p:txBody>
          <a:bodyPr>
            <a:normAutofit lnSpcReduction="10000"/>
          </a:bodyPr>
          <a:lstStyle/>
          <a:p>
            <a:pPr algn="l" rtl="0" fontAlgn="t"/>
            <a:r>
              <a:rPr lang="en-US" b="1" dirty="0"/>
              <a:t>Under the supervision of His Excellency the Vice-Rector for Postgraduate Studies &amp; Academic Research Prof. Mohammad A. Al-</a:t>
            </a:r>
            <a:r>
              <a:rPr lang="en-US" b="1" dirty="0" err="1"/>
              <a:t>Shaya’a</a:t>
            </a:r>
            <a:r>
              <a:rPr lang="en-US" b="1" dirty="0"/>
              <a:t>, Aljazeera Newspaper Chair for the studies of new media has started its activities at many levels. An announcement was made about the chair on Aljazeera newspaper, edition no (15375) on 9/1/1436 &amp; edition no (15377) on 11/1/1436. The purpose of this announcement is allow all those who are interested with media studies to submit their works for publication via the chair</a:t>
            </a:r>
            <a:r>
              <a:rPr lang="en-US" b="1" dirty="0" smtClean="0"/>
              <a:t>.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ar-SA" dirty="0"/>
          </a:p>
        </p:txBody>
      </p:sp>
      <p:sp>
        <p:nvSpPr>
          <p:cNvPr id="3" name="عنوان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85346757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غلاف فني">
  <a:themeElements>
    <a:clrScheme name="غلاف فني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غلاف فني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غلاف فني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2767</TotalTime>
  <Words>100</Words>
  <Application>Microsoft Office PowerPoint</Application>
  <PresentationFormat>عرض على الشاشة (3:4)‏</PresentationFormat>
  <Paragraphs>2</Paragraphs>
  <Slides>2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2</vt:i4>
      </vt:variant>
    </vt:vector>
  </HeadingPairs>
  <TitlesOfParts>
    <vt:vector size="3" baseType="lpstr">
      <vt:lpstr>غلاف فني</vt:lpstr>
      <vt:lpstr>Aljazeera Newspaper Chair Announces the Support of Some Research Projects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وكالة الجامعة للدراسات العليا والبحث العلمي تقدم خدماتها لجميع كليات الجامعة وعماداتها والإدارات التابعة لها ممثلة بإدارة التعاون الدولي</dc:title>
  <dc:creator>Kholoud Eid</dc:creator>
  <cp:lastModifiedBy>Kholoud Eid</cp:lastModifiedBy>
  <cp:revision>79</cp:revision>
  <dcterms:created xsi:type="dcterms:W3CDTF">2015-02-10T13:06:57Z</dcterms:created>
  <dcterms:modified xsi:type="dcterms:W3CDTF">2015-03-04T08:09:25Z</dcterms:modified>
</cp:coreProperties>
</file>