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3CC406F-460B-43FD-B4F5-06493C463074}" type="datetimeFigureOut">
              <a:rPr lang="ar-SA" smtClean="0"/>
              <a:t>10/06/36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0607B12-4BBB-423C-8382-F90FBD4DCCD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ar-SA" b="1" dirty="0"/>
              <a:t>زيارة كلية التربية بالزلفي لمتحف </a:t>
            </a:r>
            <a:r>
              <a:rPr lang="ar-SA" b="1" dirty="0" err="1"/>
              <a:t>الضويحي</a:t>
            </a:r>
            <a:endParaRPr lang="en-US" dirty="0"/>
          </a:p>
          <a:p>
            <a:r>
              <a:rPr lang="ar-SA" b="1" dirty="0"/>
              <a:t>أقامت وحدة الأنشطة الطلابية بكلية التربية بالزلفي زيارة لمتحف المواطن عبدالرحمن بن حمود </a:t>
            </a:r>
            <a:r>
              <a:rPr lang="ar-SA" b="1" dirty="0" err="1"/>
              <a:t>الضويحي</a:t>
            </a:r>
            <a:r>
              <a:rPr lang="ar-SA" b="1" dirty="0"/>
              <a:t> حيث اصطحب الأستاذ محمد السيف مجموعة من الطلاب وكان باستقبالهم الأستاذ عبدالرحمن </a:t>
            </a:r>
            <a:r>
              <a:rPr lang="ar-SA" b="1" dirty="0" err="1"/>
              <a:t>الضويحي</a:t>
            </a:r>
            <a:r>
              <a:rPr lang="ar-SA" b="1" dirty="0"/>
              <a:t> الذي بدوره قد شرح لهم محتويات المتحف من قطع أثرية ومقتنيات نادرة .</a:t>
            </a:r>
            <a:endParaRPr lang="en-US" dirty="0"/>
          </a:p>
          <a:p>
            <a:r>
              <a:rPr lang="ar-SA" b="1" dirty="0"/>
              <a:t>وهنا الأستاذ عبدالرحمن يشرح للطلاب بعض النوادر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6789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98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672590"/>
            <a:ext cx="5274310" cy="35128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321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</TotalTime>
  <Words>53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2015-03-30T07:03:15Z</dcterms:created>
  <dcterms:modified xsi:type="dcterms:W3CDTF">2015-03-30T07:04:23Z</dcterms:modified>
</cp:coreProperties>
</file>