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E384653-ACF4-4842-BA70-856D0E255F26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1B9176-A2CB-4DB5-A099-07A007A9036C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زيارة للمستشفى العام ضمن فعاليات أسبوع التوعية بصحة الفم والأسنان</a:t>
            </a:r>
            <a:endParaRPr lang="en-US" dirty="0"/>
          </a:p>
          <a:p>
            <a:r>
              <a:rPr lang="ar-SA" b="1" dirty="0"/>
              <a:t>في يوم الثلاثاء الموافق 11/1/</a:t>
            </a:r>
            <a:r>
              <a:rPr lang="ar-SA" b="1" dirty="0" err="1"/>
              <a:t>1433ه</a:t>
            </a:r>
            <a:r>
              <a:rPr lang="ar-SA" b="1" dirty="0"/>
              <a:t>ـ  في اليوم الرابع من فعاليات أسبوع التوعية بصحة الفم والأسنان  والذي تنظمه كلية التربية بالزلفي ممثلة في أمانة النشاط الطلابي كانت زيارة لمستشفى الزلفي العام , حيث رافقت أمينة النشاط الطلابي ساره عبد الله الصبيح ومشرفة قسم الاقتصاد المنزلي :د/منال </a:t>
            </a:r>
            <a:r>
              <a:rPr lang="ar-SA" b="1" dirty="0" err="1"/>
              <a:t>جويده</a:t>
            </a:r>
            <a:r>
              <a:rPr lang="ar-SA" b="1" dirty="0"/>
              <a:t> خمس عشرة طالبة من قسم الاقتصاد المنزلي .</a:t>
            </a:r>
            <a:endParaRPr lang="en-US" dirty="0"/>
          </a:p>
          <a:p>
            <a:r>
              <a:rPr lang="ar-SA" b="1" dirty="0"/>
              <a:t>كانت الزيارة في الساعة التاسعة صباحا , تم استقبال الطالبات من قبل منسوبات مستشفى الزلفي ورحبن بالطالبات .</a:t>
            </a:r>
            <a:endParaRPr lang="en-US" dirty="0"/>
          </a:p>
          <a:p>
            <a:r>
              <a:rPr lang="ar-SA" b="1" dirty="0"/>
              <a:t>ثم توجهن  للدور الأول بالمستشفى حتى وصلنا لغرف الأطفال المنومين الذين فرحوا بقدومنا مع الهدايا، مما أدخل البهجة و السرور عليهم و حتى على مرافقيهم، خاصة والدات المرضى الأطفال اللاتي قدمن لنا الشكر على الزيارة.</a:t>
            </a:r>
            <a:endParaRPr lang="en-US" dirty="0"/>
          </a:p>
          <a:p>
            <a:r>
              <a:rPr lang="ar-SA" b="1" dirty="0"/>
              <a:t>وخلال الزيارة شاهدت الطالبات الحضانة وتم تعريفهم بالأجهزة الموجودة فيها وكيفية العناية بالأطفال حديثي الولادة.  </a:t>
            </a:r>
            <a:endParaRPr lang="en-US" dirty="0"/>
          </a:p>
          <a:p>
            <a:r>
              <a:rPr lang="ar-SA" b="1" dirty="0"/>
              <a:t>وتعرفت الطالبات على الغذاء الصحي الذي يقدم للمرضى وفقا لحالتهم المرضية وذلك بوقفة كانت في قسم التغذية.</a:t>
            </a:r>
            <a:endParaRPr lang="en-US" dirty="0"/>
          </a:p>
          <a:p>
            <a:r>
              <a:rPr lang="ar-SA" b="1" dirty="0"/>
              <a:t>وهنا انتهت زيارة طالبات كلية التربية لمستشفى الزلفي العام وغادرن المستشفى في تمام الساعة العاشرة والنصف.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266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DSC0050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13" y="1268760"/>
            <a:ext cx="5995680" cy="4312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32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15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2015-03-30T06:16:36Z</dcterms:created>
  <dcterms:modified xsi:type="dcterms:W3CDTF">2015-03-30T06:18:00Z</dcterms:modified>
</cp:coreProperties>
</file>