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649BB4-A472-4BD1-87B2-13BD331A367B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AF8301-20DE-4C80-9031-BDD3FA7DF63D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649BB4-A472-4BD1-87B2-13BD331A367B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AF8301-20DE-4C80-9031-BDD3FA7DF63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649BB4-A472-4BD1-87B2-13BD331A367B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AF8301-20DE-4C80-9031-BDD3FA7DF63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649BB4-A472-4BD1-87B2-13BD331A367B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AF8301-20DE-4C80-9031-BDD3FA7DF63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649BB4-A472-4BD1-87B2-13BD331A367B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AF8301-20DE-4C80-9031-BDD3FA7DF63D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649BB4-A472-4BD1-87B2-13BD331A367B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AF8301-20DE-4C80-9031-BDD3FA7DF63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649BB4-A472-4BD1-87B2-13BD331A367B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AF8301-20DE-4C80-9031-BDD3FA7DF63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649BB4-A472-4BD1-87B2-13BD331A367B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AF8301-20DE-4C80-9031-BDD3FA7DF63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649BB4-A472-4BD1-87B2-13BD331A367B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AF8301-20DE-4C80-9031-BDD3FA7DF63D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649BB4-A472-4BD1-87B2-13BD331A367B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AF8301-20DE-4C80-9031-BDD3FA7DF63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649BB4-A472-4BD1-87B2-13BD331A367B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AF8301-20DE-4C80-9031-BDD3FA7DF63D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E649BB4-A472-4BD1-87B2-13BD331A367B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EAF8301-20DE-4C80-9031-BDD3FA7DF63D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عنصر نائب للمحتوى 6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ar-SA" dirty="0"/>
              <a:t>كلية التربية بالزلفي تقيم حفل استقبال الموظفين </a:t>
            </a:r>
            <a:r>
              <a:rPr lang="ar-SA" dirty="0" smtClean="0"/>
              <a:t>المثبتين</a:t>
            </a:r>
          </a:p>
          <a:p>
            <a:pPr marL="0" indent="0">
              <a:buNone/>
            </a:pPr>
            <a:endParaRPr lang="en-US" dirty="0"/>
          </a:p>
          <a:p>
            <a:r>
              <a:rPr lang="ar-SA" dirty="0"/>
              <a:t>نفذت كلية التربية بالزلفي برنامجاً متكاملاً لاستقبال الموظفين الجدد المشمولين بالأمر الملكي الكريم بالتثبيت على وظائف رسمية للموظفين الموجهين إلى الكلية وكذا الموظفات ، وذلك يوم الأربعاء : 2/7/</a:t>
            </a:r>
            <a:r>
              <a:rPr lang="ar-SA" dirty="0" err="1"/>
              <a:t>1433ه</a:t>
            </a:r>
            <a:r>
              <a:rPr lang="ar-SA" dirty="0"/>
              <a:t>ـ .</a:t>
            </a:r>
            <a:endParaRPr lang="en-US" dirty="0"/>
          </a:p>
          <a:p>
            <a:r>
              <a:rPr lang="ar-SA" dirty="0"/>
              <a:t>   حيث تم استقبال الموظفين والموظفات يوم الثلاثاء 1/7/</a:t>
            </a:r>
            <a:r>
              <a:rPr lang="ar-SA" dirty="0" err="1"/>
              <a:t>1433ه</a:t>
            </a:r>
            <a:r>
              <a:rPr lang="ar-SA" dirty="0"/>
              <a:t>ـ كأول يوم لمباشرتهم ، وفي ذلك اليوم تم توزيع رقاع الدعوة لهم ليوم الغد لإقامة حفل لاستقبالهم ، وفي يوم الأربعاء ، وعند الساعة التاسعة والنصف صباحاً ، تمت إقامة الحفل الذي بدئ بالتقديم والترحيب لهم من قبل مدير إدارة الكلية أ . خالد </a:t>
            </a:r>
            <a:r>
              <a:rPr lang="ar-SA" dirty="0" err="1"/>
              <a:t>المنيفي</a:t>
            </a:r>
            <a:r>
              <a:rPr lang="ar-SA" dirty="0"/>
              <a:t> ، ثم كلمة لعميد الكلية د . عبدالله </a:t>
            </a:r>
            <a:r>
              <a:rPr lang="ar-SA" dirty="0" err="1"/>
              <a:t>السويكت</a:t>
            </a:r>
            <a:r>
              <a:rPr lang="ar-SA" dirty="0"/>
              <a:t> ؛ التي رحب فيها بالموظفين ، ورفع شكره إلى مقام خادم الحرمين الشريفين الذي وهب الشعب هذه المكرمة ، ولسمو ولي عهده  الأمين ، ولوزارة التعليم العالي ، ولمعالي مدير الجامعة الذي بذل نفسه وجهده في متابعة هذا الموضوع مع وزارة المالية إلى أن تحقق للجامعة </a:t>
            </a:r>
            <a:r>
              <a:rPr lang="ar-SA" dirty="0" err="1"/>
              <a:t>ماتحقق</a:t>
            </a:r>
            <a:r>
              <a:rPr lang="ar-SA" dirty="0"/>
              <a:t> .</a:t>
            </a:r>
            <a:endParaRPr lang="en-US" dirty="0"/>
          </a:p>
          <a:p>
            <a:r>
              <a:rPr lang="ar-SA" dirty="0"/>
              <a:t>    وذكر أن هذا العدد كان حلماً يراود الكلية نظراً لقلة الموظفين وكثرة الأعباء الملقاة على عاتق الكلية ، وأوصاهم بالأمانة ومراقبة الله ، وأنهم سيتعاملون مع فئة تختلف عن فئات المجتمع كون البيئة التي يعملون بها بيئة أكاديمية ذات تعليم عال سواء من الأعضاء أو من الطلاب .تلا ذلك كلمة لوكيل الكلية أ . جبر الفحام ، ثم كلمات لرؤساء الأقسام ومشرفيها ، ثم فتح المجال للنقاش والتعبير عن شعور الموظفين تجاه هذه اللحظة التي يباشرون فيها وظائفهم كأعضاء فاعلين في بناء هذا الوطن وخدمة المجتمع التعليمي .</a:t>
            </a:r>
            <a:endParaRPr lang="en-US" dirty="0"/>
          </a:p>
          <a:p>
            <a:r>
              <a:rPr lang="ar-SA" dirty="0"/>
              <a:t>ثم  التقطت الصور التذكارية الجماعية ، ثم تناول الجميع الوجبة المعدة لهذا الغرض ، وفي ختام البرنامج قامت اللجنة باصطحابهم في جولة على مرافق وقاعات ومكاتب الكلية وتعريفهم بها 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22482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http://mu.edu.sa/sites/default/files/4_1024x768_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0887" y="1515745"/>
            <a:ext cx="5102225" cy="38265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990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</TotalTime>
  <Words>38</Words>
  <Application>Microsoft Office PowerPoint</Application>
  <PresentationFormat>عرض على الشاشة (3:4)‏</PresentationFormat>
  <Paragraphs>6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انقلاب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2015-03-30T05:41:19Z</dcterms:created>
  <dcterms:modified xsi:type="dcterms:W3CDTF">2015-03-30T05:43:21Z</dcterms:modified>
</cp:coreProperties>
</file>