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743B0B-4BEC-460D-A965-CA8CF1F13876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E68AC87-C982-4A21-BC8F-B5A70F8A086F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r>
              <a:rPr lang="ar-SA" dirty="0"/>
              <a:t>كلية التربية بالزلفي تقيم حفلي استقبال للطلاب المستجدين</a:t>
            </a:r>
            <a:endParaRPr lang="en-US" dirty="0"/>
          </a:p>
          <a:p>
            <a:r>
              <a:rPr lang="ar-SA" b="1" dirty="0"/>
              <a:t>حضور سعادة عميد كلية التربية بمحافظة الزلفي الدكتور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نظمت شؤون الطلاب ممثلة بوحدة الأنشطة الطلابية بكلية التربية بمحافظة الزلفي حفلي استقبال الطلاب المستجدين للعام الجامعي 1433 ــــ </a:t>
            </a:r>
            <a:r>
              <a:rPr lang="ar-SA" b="1" dirty="0" err="1"/>
              <a:t>1434ه</a:t>
            </a:r>
            <a:r>
              <a:rPr lang="ar-SA" b="1" dirty="0"/>
              <a:t>ـ</a:t>
            </a:r>
            <a:r>
              <a:rPr lang="en-US" b="1" dirty="0"/>
              <a:t>, </a:t>
            </a:r>
            <a:r>
              <a:rPr lang="ar-SA" b="1" dirty="0"/>
              <a:t>وذلك في مسرح المجمع بحضور سعادة وكيل الكلية للشؤون التعليمية الأستاذ جبر بن </a:t>
            </a:r>
            <a:r>
              <a:rPr lang="ar-SA" b="1" dirty="0" err="1"/>
              <a:t>ضويحي</a:t>
            </a:r>
            <a:r>
              <a:rPr lang="ar-SA" b="1" dirty="0"/>
              <a:t> الفحام ، ورئيس قسم الدراسات الإسلامية الدكتور عبدالعزيز بن احمد </a:t>
            </a:r>
            <a:r>
              <a:rPr lang="ar-SA" b="1" dirty="0" err="1"/>
              <a:t>العليوي</a:t>
            </a:r>
            <a:r>
              <a:rPr lang="ar-SA" b="1" dirty="0"/>
              <a:t> ، ورئيس قسم اللغة العربية الدكتور فهد بن صالح الملحم، ورئيس قسم اللغة </a:t>
            </a:r>
            <a:r>
              <a:rPr lang="ar-SA" b="1" dirty="0" err="1"/>
              <a:t>الانجليزية</a:t>
            </a:r>
            <a:r>
              <a:rPr lang="ar-SA" b="1" dirty="0"/>
              <a:t> الأستاذ أيوب بن عبدالكريم المسلم، ومنسوبي أعضاء هيئة التدريس، ومدير شؤون الطلاب الأستاذ </a:t>
            </a:r>
            <a:r>
              <a:rPr lang="ar-SA" b="1" dirty="0" err="1"/>
              <a:t>ابراهيم</a:t>
            </a:r>
            <a:r>
              <a:rPr lang="ar-SA" b="1" dirty="0"/>
              <a:t> بن عبدالله المنصور</a:t>
            </a:r>
            <a:r>
              <a:rPr lang="en-US" b="1" dirty="0"/>
              <a:t>, </a:t>
            </a:r>
            <a:r>
              <a:rPr lang="ar-SA" b="1" dirty="0"/>
              <a:t>وأمين وحدة الأنشطة الطلابية الأستاذ عبدالمحسن بن سليمان العضيب، ويأتي ذلك حرصاً من الكلية على طلابها ، وتلبيةً لاحتياجاتهم وتعريفهم بالبيئة التعليمية الجامعية، وتعريفهم باللوائح والتعليمات، والخدمات التي تقدمها الجامعة لأبنائها الطلاب . وأفتتح الحفل بكلمة لمدير شؤون الطلاب رحب بها بعميد الكلية ، ووكيل الكلية ، ورؤساء الأقسام ، وأعضاء هيئة التدريس ، والطلاب المستجدين ،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8003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 smtClean="0"/>
              <a:t>وبين لهم الهدف من هذا اللقاء ، ثم بدأت فقرات الحفل حيث كانت خير بداية بتلاوة آيات من الذكر الحكيم من قبل عبدالله الجديع بالنسبة لحفل قسم اللغة </a:t>
            </a:r>
            <a:r>
              <a:rPr lang="ar-SA" b="1" dirty="0" err="1" smtClean="0"/>
              <a:t>الانجليزية</a:t>
            </a:r>
            <a:r>
              <a:rPr lang="ar-SA" b="1" dirty="0" smtClean="0"/>
              <a:t> والطالب معاذ الدويش في حفل قسم الدراسات الإسلامية . عقب ذلك ألقى عميد الكلية كلمة رحب بها برؤساء الأقسام وأعضاء هيئة التدريس وأبنائه الطلاب وبين لهم الهدف من اللقاء، وحثهم على مواصلة الجد والاجتهاد والحرص على مستقبلهم العلمي , ودعاهم لاستثمار فرصة قبولهم في الكلية, وبين للجميع أن مكتبه مفتوح سواء للطلاب أو لأعضاء هيئة التدريس وبين لهم طريقة التواصل معه عبر وسائل الاتصال المختلفة الجوال أو البريد </a:t>
            </a:r>
            <a:r>
              <a:rPr lang="ar-SA" b="1" dirty="0" err="1" smtClean="0"/>
              <a:t>الالكتروني</a:t>
            </a:r>
            <a:r>
              <a:rPr lang="ar-SA" b="1" dirty="0" smtClean="0"/>
              <a:t> أو عن طريق الفيس بوك أو </a:t>
            </a:r>
            <a:r>
              <a:rPr lang="ar-SA" b="1" dirty="0" err="1" smtClean="0"/>
              <a:t>تويتر</a:t>
            </a:r>
            <a:r>
              <a:rPr lang="ar-SA" b="1" dirty="0" smtClean="0"/>
              <a:t> . ثم ألقى وكيل الكلية للشؤون التعليمية الفحام كلمة تحدث من خلالها عن المقررات، وعن مواد التخصص والمقررات الاختيارية وهي المواد التربوية, بعد ذلك ألقى رئيس قسم الدراسات </a:t>
            </a:r>
            <a:r>
              <a:rPr lang="ar-SA" b="1" dirty="0" err="1" smtClean="0"/>
              <a:t>الاسلامية</a:t>
            </a:r>
            <a:r>
              <a:rPr lang="ar-SA" b="1" dirty="0" smtClean="0"/>
              <a:t> كلمته التي رحب فيها بأعضاء هيئة التدريس وطلاب القسم المستجدين، ثم بين لهم ما يحتويه القسم وأنه من أهم الأقسام في الكلية، أما رئيس قسم اللغة </a:t>
            </a:r>
            <a:r>
              <a:rPr lang="ar-SA" b="1" dirty="0" err="1" smtClean="0"/>
              <a:t>الانجليزية</a:t>
            </a:r>
            <a:r>
              <a:rPr lang="ar-SA" b="1" dirty="0" smtClean="0"/>
              <a:t> فرحب في كلمته بالحضور، ثم بين لهم ما يحتويه القسم من شعب </a:t>
            </a:r>
            <a:r>
              <a:rPr lang="ar-SA" b="1" dirty="0" err="1" smtClean="0"/>
              <a:t>كالادب</a:t>
            </a:r>
            <a:r>
              <a:rPr lang="ar-SA" b="1" dirty="0" smtClean="0"/>
              <a:t> والترجمة، وتكلم عن المحادثة والاستماع، ومبادى الترجمة، وركز على أهمية الحضور والانصراف، ثم ختم حديثة بأن اللغة </a:t>
            </a:r>
            <a:r>
              <a:rPr lang="ar-SA" b="1" dirty="0" err="1" smtClean="0"/>
              <a:t>الانجليزية</a:t>
            </a:r>
            <a:r>
              <a:rPr lang="ar-SA" b="1" dirty="0" smtClean="0"/>
              <a:t> هي لغة العصر وأنها مهمه للجميع, وبعد ذلك قامت وحدة الأنشطة الطلابية بتوزيع استبانة واستمارة تسجيل بالأنشطة الطلابية على الطلاب. واختتم الحفل بتناول </a:t>
            </a:r>
            <a:r>
              <a:rPr lang="ar-SA" b="1" dirty="0" err="1" smtClean="0"/>
              <a:t>الحظور</a:t>
            </a:r>
            <a:r>
              <a:rPr lang="ar-SA" b="1" dirty="0" smtClean="0"/>
              <a:t> وجبة </a:t>
            </a:r>
            <a:r>
              <a:rPr lang="ar-SA" b="1" dirty="0" err="1" smtClean="0"/>
              <a:t>افطار</a:t>
            </a:r>
            <a:r>
              <a:rPr lang="ar-SA" b="1" dirty="0" smtClean="0"/>
              <a:t> وتبادل الأحاديث وسط جو أخوي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9889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1_3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2116455"/>
            <a:ext cx="3943350" cy="2625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79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b698d138361dbaaf0f5fb217e61fb7df78d1c1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398</Words>
  <Application>Microsoft Office PowerPoint</Application>
  <PresentationFormat>عرض على الشاشة (3:4)‏</PresentationFormat>
  <Paragraphs>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انقلاب</vt:lpstr>
      <vt:lpstr>عرض تقديمي في PowerPoint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2015-03-28T05:45:27Z</dcterms:created>
  <dcterms:modified xsi:type="dcterms:W3CDTF">2015-03-28T05:46:30Z</dcterms:modified>
</cp:coreProperties>
</file>