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ACB0AE9-F61B-44ED-B6A8-9CCE2E2BE7FD}" type="datetimeFigureOut">
              <a:rPr lang="ar-SA" smtClean="0"/>
              <a:t>21/06/36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B1F406-2FAE-49B6-8534-098E0CCD200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The </a:t>
            </a:r>
            <a:r>
              <a:rPr lang="en-US" dirty="0" err="1"/>
              <a:t>Zulfi</a:t>
            </a:r>
            <a:r>
              <a:rPr lang="en-US" dirty="0"/>
              <a:t> College of Education has organized the Program “For a Better Health”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</a:t>
            </a:r>
            <a:r>
              <a:rPr lang="en-US" dirty="0" err="1"/>
              <a:t>Zulfi</a:t>
            </a:r>
            <a:r>
              <a:rPr lang="en-US" dirty="0"/>
              <a:t> College of Education has organized the program “For a Better Health”. The </a:t>
            </a:r>
            <a:r>
              <a:rPr lang="en-US" dirty="0" err="1"/>
              <a:t>Zulfi</a:t>
            </a:r>
            <a:r>
              <a:rPr lang="en-US" dirty="0"/>
              <a:t> College of Education (the extended building) represented by the Student Activities Secretariat organized the activity “For a Better Life” according to the unit activities program on Thursday, 27/1/1436 AH in the Arabic Language Department under the supervision of Dr. Dalia </a:t>
            </a:r>
            <a:r>
              <a:rPr lang="en-US" dirty="0" err="1"/>
              <a:t>Abd</a:t>
            </a:r>
            <a:r>
              <a:rPr lang="en-US" dirty="0"/>
              <a:t> al-</a:t>
            </a:r>
            <a:r>
              <a:rPr lang="en-US" dirty="0" err="1"/>
              <a:t>Baki</a:t>
            </a:r>
            <a:r>
              <a:rPr lang="en-US" dirty="0"/>
              <a:t> and in the English Department under the supervision of A. </a:t>
            </a:r>
            <a:r>
              <a:rPr lang="en-US" dirty="0" err="1"/>
              <a:t>Mariem</a:t>
            </a:r>
            <a:r>
              <a:rPr lang="en-US" dirty="0"/>
              <a:t> </a:t>
            </a:r>
            <a:r>
              <a:rPr lang="en-US" dirty="0" err="1"/>
              <a:t>Gharbi</a:t>
            </a:r>
            <a:r>
              <a:rPr lang="en-US" dirty="0"/>
              <a:t>. As for the Arabic Language Department their corner included the following: brochures about the importance of oral and dental health, toothbrushes, toothpaste, sterilizers, disinfectants, a section for body care which included leaflets, brochures, samples of bath soap and disinfectants that can be used for personal hygiene, and a corner for healthy food that contained fruits, juices, milk and various foods. On the other side, the English Language Department corner presented the following: brochures about healthy foods, models for food and their corresponding calories, a section for healthy food, juice, and chocolate, tips for diabetes, and a weighing scale for the students (the ideal weight corner</a:t>
            </a:r>
            <a:r>
              <a:rPr lang="en-US" dirty="0" smtClean="0"/>
              <a:t>).</a:t>
            </a:r>
            <a:r>
              <a:rPr lang="ar-SA" dirty="0"/>
              <a:t>    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221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2015-04-10T12:47:34Z</dcterms:created>
  <dcterms:modified xsi:type="dcterms:W3CDTF">2015-04-10T13:15:55Z</dcterms:modified>
</cp:coreProperties>
</file>