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5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35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29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678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52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4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24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73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053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972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62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70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7\Desktop\وكالة الدراسات\securedownload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6135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2015-04-30T04:07:26Z</dcterms:created>
  <dcterms:modified xsi:type="dcterms:W3CDTF">2015-04-30T04:07:49Z</dcterms:modified>
</cp:coreProperties>
</file>