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DBA8C23-C8CB-4D88-B740-B225A21269DA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D57E96A-89ED-45F5-8D17-FC16331E3B45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/>
              <a:t>كلية التربية بالزلفي تقيم دورة ( تحرير الخطابات )</a:t>
            </a:r>
            <a:endParaRPr lang="en-US" dirty="0"/>
          </a:p>
          <a:p>
            <a:r>
              <a:rPr lang="ar-SA" b="1" dirty="0"/>
              <a:t>     نظم قسم اللغة العربية بالتعاون مع وحدة مركز الجودة في يوم الثلاثاء 20/01/</a:t>
            </a:r>
            <a:r>
              <a:rPr lang="ar-SA" b="1" dirty="0" err="1"/>
              <a:t>1434ه</a:t>
            </a:r>
            <a:r>
              <a:rPr lang="ar-SA" b="1" dirty="0"/>
              <a:t> في كلية التربية بالزلفي دورة تدريبة بعنوان " تحرير الخطاب العربي " على مسرح مجمع الكليات بالزلفي، وافتتح الدورة عميد كلية التربية د.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، بحضور وكيل الكلية للدراسات والتطوير د. راشد بن حمود الثنيان ، ووكيل الكلية للشؤون التعليمية أ. جبر بن </a:t>
            </a:r>
            <a:r>
              <a:rPr lang="ar-SA" b="1" dirty="0" err="1"/>
              <a:t>ضويحي</a:t>
            </a:r>
            <a:r>
              <a:rPr lang="ar-SA" b="1" dirty="0"/>
              <a:t> الفحام ، ووكيل الكلية للشؤون التعليمية أ. ناصر بن عثمان العثمان ، ورؤساء الأقسام وعدد من أعضاء هيئة التدريس والموظفين .</a:t>
            </a:r>
            <a:endParaRPr lang="en-US" dirty="0"/>
          </a:p>
          <a:p>
            <a:r>
              <a:rPr lang="ar-SA" b="1" dirty="0"/>
              <a:t>      وألقى عميد الكلية كلمة ترحيبيه ، وحث الجميع على حضور مثل هذه الدورات التدريبية ، وعبر فيها عن سعادته بهذه المبادرة من قسم اللغة العربية ومركز الجودة ، وثمن هذا الجهد الذي يؤكد رسالة القسم تجاه الكلية ، وقد كان لهذه الدورة الحضور الفاعل والنقاشات المتبادلة من قبل أعضاء هيئة التدريس والموظفين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2768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asasss11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7632848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301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7ab30f59927b81c78865dbc87a537246cc69e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9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2015-03-27T06:04:56Z</dcterms:created>
  <dcterms:modified xsi:type="dcterms:W3CDTF">2015-03-27T06:05:46Z</dcterms:modified>
</cp:coreProperties>
</file>