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6A30FF72-0AFE-4EE2-9254-E138EACCB7AC}" type="datetimeFigureOut">
              <a:rPr lang="ar-SA" smtClean="0"/>
              <a:t>26/06/36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F9CA5314-0DD9-4F78-8D7C-2FA7E1143C6C}"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A30FF72-0AFE-4EE2-9254-E138EACCB7AC}"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F9CA5314-0DD9-4F78-8D7C-2FA7E1143C6C}"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A30FF72-0AFE-4EE2-9254-E138EACCB7AC}"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F9CA5314-0DD9-4F78-8D7C-2FA7E1143C6C}"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A30FF72-0AFE-4EE2-9254-E138EACCB7AC}"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F9CA5314-0DD9-4F78-8D7C-2FA7E1143C6C}"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6A30FF72-0AFE-4EE2-9254-E138EACCB7AC}"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F9CA5314-0DD9-4F78-8D7C-2FA7E1143C6C}"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6A30FF72-0AFE-4EE2-9254-E138EACCB7AC}" type="datetimeFigureOut">
              <a:rPr lang="ar-SA" smtClean="0"/>
              <a:t>26/06/36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F9CA5314-0DD9-4F78-8D7C-2FA7E1143C6C}"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6A30FF72-0AFE-4EE2-9254-E138EACCB7AC}" type="datetimeFigureOut">
              <a:rPr lang="ar-SA" smtClean="0"/>
              <a:t>26/06/36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F9CA5314-0DD9-4F78-8D7C-2FA7E1143C6C}"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6A30FF72-0AFE-4EE2-9254-E138EACCB7AC}" type="datetimeFigureOut">
              <a:rPr lang="ar-SA" smtClean="0"/>
              <a:t>26/06/36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F9CA5314-0DD9-4F78-8D7C-2FA7E1143C6C}"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6A30FF72-0AFE-4EE2-9254-E138EACCB7AC}" type="datetimeFigureOut">
              <a:rPr lang="ar-SA" smtClean="0"/>
              <a:t>26/06/36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F9CA5314-0DD9-4F78-8D7C-2FA7E1143C6C}"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6A30FF72-0AFE-4EE2-9254-E138EACCB7AC}" type="datetimeFigureOut">
              <a:rPr lang="ar-SA" smtClean="0"/>
              <a:t>26/06/36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F9CA5314-0DD9-4F78-8D7C-2FA7E1143C6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6A30FF72-0AFE-4EE2-9254-E138EACCB7AC}" type="datetimeFigureOut">
              <a:rPr lang="ar-SA" smtClean="0"/>
              <a:t>26/06/36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F9CA5314-0DD9-4F78-8D7C-2FA7E1143C6C}"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A30FF72-0AFE-4EE2-9254-E138EACCB7AC}" type="datetimeFigureOut">
              <a:rPr lang="ar-SA" smtClean="0"/>
              <a:t>26/06/36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9CA5314-0DD9-4F78-8D7C-2FA7E1143C6C}"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1435608" y="548680"/>
            <a:ext cx="7498080" cy="5699720"/>
          </a:xfrm>
        </p:spPr>
        <p:txBody>
          <a:bodyPr>
            <a:normAutofit fontScale="62500" lnSpcReduction="20000"/>
          </a:bodyPr>
          <a:lstStyle/>
          <a:p>
            <a:pPr rtl="0" fontAlgn="t"/>
            <a:r>
              <a:rPr lang="en-US" b="1" dirty="0"/>
              <a:t>COLLEGE OF EDUCATION AT ZULFI ORGANIZED A TRAINING SESSION ENTITLED: (SKILLS of FORMAL SPEECHES WRITING)</a:t>
            </a:r>
            <a:endParaRPr lang="en-US" dirty="0"/>
          </a:p>
          <a:p>
            <a:pPr rtl="0"/>
            <a:r>
              <a:rPr lang="en-US" b="1" dirty="0"/>
              <a:t>Under the patronage of the Deanship of the College of Education at </a:t>
            </a:r>
            <a:r>
              <a:rPr lang="en-US" b="1" dirty="0" err="1"/>
              <a:t>Zulfi</a:t>
            </a:r>
            <a:r>
              <a:rPr lang="en-US" b="1" dirty="0"/>
              <a:t>, and represented by the College deanship for quality and development, the College organized a training session entitled: (Formal Speeches Writing Skills), which was presented by Dr. Saleh </a:t>
            </a:r>
            <a:r>
              <a:rPr lang="en-US" b="1" dirty="0" err="1"/>
              <a:t>Khawaldeh</a:t>
            </a:r>
            <a:r>
              <a:rPr lang="en-US" b="1" dirty="0"/>
              <a:t>. The session took place at the Hall of Quality on Monday, 18/5/1436 AH, and was attended by a large number of administrators. The goal of the session was to develop the administrators' skills in the writing of official speeches. Many topics and issues were raised during the session, including: - Defining the concept of Speech. - The importance of Speech and its types. - Characteristics of good Speeches. - Speech writing skills. The session was concluded with a presentation of some models of speeches for evaluation and critique.</a:t>
            </a:r>
            <a:endParaRPr lang="en-US" dirty="0"/>
          </a:p>
          <a:p>
            <a:pPr fontAlgn="t"/>
            <a:r>
              <a:rPr lang="en-US" dirty="0"/>
              <a:t> </a:t>
            </a:r>
          </a:p>
          <a:p>
            <a:pPr fontAlgn="t"/>
            <a:r>
              <a:rPr lang="ar-SA" dirty="0"/>
              <a:t> </a:t>
            </a:r>
            <a:endParaRPr lang="en-US" dirty="0"/>
          </a:p>
          <a:p>
            <a:pPr fontAlgn="t"/>
            <a:r>
              <a:rPr lang="ar-SA" dirty="0"/>
              <a:t> </a:t>
            </a:r>
            <a:endParaRPr lang="en-US" dirty="0"/>
          </a:p>
          <a:p>
            <a:pPr marL="0" indent="0">
              <a:buNone/>
            </a:pPr>
            <a:endParaRPr lang="ar-SA" dirty="0"/>
          </a:p>
        </p:txBody>
      </p:sp>
    </p:spTree>
    <p:extLst>
      <p:ext uri="{BB962C8B-B14F-4D97-AF65-F5344CB8AC3E}">
        <p14:creationId xmlns:p14="http://schemas.microsoft.com/office/powerpoint/2010/main" val="7368556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166</Words>
  <Application>Microsoft Office PowerPoint</Application>
  <PresentationFormat>عرض على الشاشة (3:4)‏</PresentationFormat>
  <Paragraphs>5</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انقلاب</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2015-04-15T03:42:54Z</dcterms:created>
  <dcterms:modified xsi:type="dcterms:W3CDTF">2015-04-15T03:43:26Z</dcterms:modified>
</cp:coreProperties>
</file>