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5CC2E-C6A7-4351-81F6-8FAC57DCCBD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EECE1-C12F-4C36-964D-EC1661D074A7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5CC2E-C6A7-4351-81F6-8FAC57DCCBD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EECE1-C12F-4C36-964D-EC1661D074A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5CC2E-C6A7-4351-81F6-8FAC57DCCBD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EECE1-C12F-4C36-964D-EC1661D074A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5CC2E-C6A7-4351-81F6-8FAC57DCCBD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EECE1-C12F-4C36-964D-EC1661D074A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5CC2E-C6A7-4351-81F6-8FAC57DCCBD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EECE1-C12F-4C36-964D-EC1661D074A7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5CC2E-C6A7-4351-81F6-8FAC57DCCBD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EECE1-C12F-4C36-964D-EC1661D074A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5CC2E-C6A7-4351-81F6-8FAC57DCCBD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EECE1-C12F-4C36-964D-EC1661D074A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5CC2E-C6A7-4351-81F6-8FAC57DCCBD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EECE1-C12F-4C36-964D-EC1661D074A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5CC2E-C6A7-4351-81F6-8FAC57DCCBD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EECE1-C12F-4C36-964D-EC1661D074A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5CC2E-C6A7-4351-81F6-8FAC57DCCBD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EECE1-C12F-4C36-964D-EC1661D074A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5CC2E-C6A7-4351-81F6-8FAC57DCCBD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7EECE1-C12F-4C36-964D-EC1661D074A7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C5CC2E-C6A7-4351-81F6-8FAC57DCCBD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7EECE1-C12F-4C36-964D-EC1661D074A7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003232" cy="564672"/>
          </a:xfrm>
        </p:spPr>
        <p:txBody>
          <a:bodyPr/>
          <a:lstStyle/>
          <a:p>
            <a:pPr algn="ctr"/>
            <a:r>
              <a:rPr lang="en-US" sz="2600" b="1" dirty="0">
                <a:solidFill>
                  <a:prstClr val="black"/>
                </a:solidFill>
                <a:latin typeface="Arial"/>
                <a:ea typeface="Times New Roman"/>
              </a:rPr>
              <a:t>Happiness Festival</a:t>
            </a:r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07504" y="1484784"/>
            <a:ext cx="8579296" cy="5112568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sz="2800" dirty="0">
                <a:latin typeface="Arial"/>
                <a:ea typeface="Times New Roman"/>
              </a:rPr>
              <a:t/>
            </a:r>
            <a:br>
              <a:rPr lang="en-US" sz="2800" dirty="0">
                <a:latin typeface="Arial"/>
                <a:ea typeface="Times New Roman"/>
              </a:rPr>
            </a:br>
            <a:r>
              <a:rPr lang="en-US" sz="2800" dirty="0">
                <a:latin typeface="Arial"/>
                <a:ea typeface="Times New Roman"/>
              </a:rPr>
              <a:t>The Computer Department (fourth division) at the College of Education in </a:t>
            </a:r>
            <a:r>
              <a:rPr lang="en-US" sz="2800" dirty="0" err="1">
                <a:latin typeface="Arial"/>
                <a:ea typeface="Times New Roman"/>
              </a:rPr>
              <a:t>Zulfi</a:t>
            </a:r>
            <a:r>
              <a:rPr lang="en-US" sz="2800" dirty="0">
                <a:latin typeface="Arial"/>
                <a:ea typeface="Times New Roman"/>
              </a:rPr>
              <a:t> organized an event under the title   “Happiness Festival” which was sponsored by the Kingdom of Origins on Sunday, 5 \ 5 \ 1434. The festival included many varieties and species including:</a:t>
            </a:r>
            <a:br>
              <a:rPr lang="en-US" sz="2800" dirty="0">
                <a:latin typeface="Arial"/>
                <a:ea typeface="Times New Roman"/>
              </a:rPr>
            </a:br>
            <a:r>
              <a:rPr lang="en-US" sz="2800" dirty="0">
                <a:latin typeface="Arial"/>
                <a:ea typeface="Times New Roman"/>
              </a:rPr>
              <a:t>Animals, birds, and fish</a:t>
            </a:r>
            <a:br>
              <a:rPr lang="en-US" sz="2800" dirty="0">
                <a:latin typeface="Arial"/>
                <a:ea typeface="Times New Roman"/>
              </a:rPr>
            </a:br>
            <a:r>
              <a:rPr lang="en-US" sz="2800" dirty="0">
                <a:latin typeface="Arial"/>
                <a:ea typeface="Times New Roman"/>
              </a:rPr>
              <a:t>Educational Toys</a:t>
            </a:r>
            <a:br>
              <a:rPr lang="en-US" sz="2800" dirty="0">
                <a:latin typeface="Arial"/>
                <a:ea typeface="Times New Roman"/>
              </a:rPr>
            </a:br>
            <a:r>
              <a:rPr lang="en-US" sz="2800" dirty="0">
                <a:latin typeface="Arial"/>
                <a:ea typeface="Times New Roman"/>
              </a:rPr>
              <a:t>Natural Flowers</a:t>
            </a:r>
            <a:br>
              <a:rPr lang="en-US" sz="2800" dirty="0">
                <a:latin typeface="Arial"/>
                <a:ea typeface="Times New Roman"/>
              </a:rPr>
            </a:br>
            <a:r>
              <a:rPr lang="en-US" sz="2800" dirty="0">
                <a:latin typeface="Arial"/>
                <a:ea typeface="Times New Roman"/>
              </a:rPr>
              <a:t>Bakeries and a variety of luxurious candy, in addition to other commodities</a:t>
            </a:r>
            <a:endParaRPr lang="en-US" sz="2000" dirty="0">
              <a:latin typeface="Times New Roman"/>
              <a:ea typeface="Times New Roman"/>
            </a:endParaRP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6118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http://www.mu.edu.sa/sites/default/files/mu_standardIMG_762022222_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518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2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تدفق</vt:lpstr>
      <vt:lpstr>Happiness Festival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Happiness Festival</dc:title>
  <dc:creator>Mu</dc:creator>
  <cp:lastModifiedBy>Mu</cp:lastModifiedBy>
  <cp:revision>1</cp:revision>
  <dcterms:created xsi:type="dcterms:W3CDTF">2015-04-04T13:26:18Z</dcterms:created>
  <dcterms:modified xsi:type="dcterms:W3CDTF">2015-04-04T13:28:25Z</dcterms:modified>
</cp:coreProperties>
</file>