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05AF33D1-BA93-4BE2-8338-592A6E0D4F5F}" type="datetimeFigureOut">
              <a:rPr lang="ar-SA" smtClean="0"/>
              <a:t>16/06/36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201AC2FE-0813-4975-975F-BB0D4D2E6D66}"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05AF33D1-BA93-4BE2-8338-592A6E0D4F5F}" type="datetimeFigureOut">
              <a:rPr lang="ar-SA" smtClean="0"/>
              <a:t>16/06/36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01AC2FE-0813-4975-975F-BB0D4D2E6D66}"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05AF33D1-BA93-4BE2-8338-592A6E0D4F5F}" type="datetimeFigureOut">
              <a:rPr lang="ar-SA" smtClean="0"/>
              <a:t>16/06/36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01AC2FE-0813-4975-975F-BB0D4D2E6D66}"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05AF33D1-BA93-4BE2-8338-592A6E0D4F5F}" type="datetimeFigureOut">
              <a:rPr lang="ar-SA" smtClean="0"/>
              <a:t>16/06/36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01AC2FE-0813-4975-975F-BB0D4D2E6D66}"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05AF33D1-BA93-4BE2-8338-592A6E0D4F5F}" type="datetimeFigureOut">
              <a:rPr lang="ar-SA" smtClean="0"/>
              <a:t>16/06/36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01AC2FE-0813-4975-975F-BB0D4D2E6D66}"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05AF33D1-BA93-4BE2-8338-592A6E0D4F5F}" type="datetimeFigureOut">
              <a:rPr lang="ar-SA" smtClean="0"/>
              <a:t>16/06/36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201AC2FE-0813-4975-975F-BB0D4D2E6D66}"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05AF33D1-BA93-4BE2-8338-592A6E0D4F5F}" type="datetimeFigureOut">
              <a:rPr lang="ar-SA" smtClean="0"/>
              <a:t>16/06/36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201AC2FE-0813-4975-975F-BB0D4D2E6D66}"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05AF33D1-BA93-4BE2-8338-592A6E0D4F5F}" type="datetimeFigureOut">
              <a:rPr lang="ar-SA" smtClean="0"/>
              <a:t>16/06/36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201AC2FE-0813-4975-975F-BB0D4D2E6D66}"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05AF33D1-BA93-4BE2-8338-592A6E0D4F5F}" type="datetimeFigureOut">
              <a:rPr lang="ar-SA" smtClean="0"/>
              <a:t>16/06/36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201AC2FE-0813-4975-975F-BB0D4D2E6D66}"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05AF33D1-BA93-4BE2-8338-592A6E0D4F5F}" type="datetimeFigureOut">
              <a:rPr lang="ar-SA" smtClean="0"/>
              <a:t>16/06/36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201AC2FE-0813-4975-975F-BB0D4D2E6D66}"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05AF33D1-BA93-4BE2-8338-592A6E0D4F5F}" type="datetimeFigureOut">
              <a:rPr lang="ar-SA" smtClean="0"/>
              <a:t>16/06/36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201AC2FE-0813-4975-975F-BB0D4D2E6D66}"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5AF33D1-BA93-4BE2-8338-592A6E0D4F5F}" type="datetimeFigureOut">
              <a:rPr lang="ar-SA" smtClean="0"/>
              <a:t>16/06/36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01AC2FE-0813-4975-975F-BB0D4D2E6D66}"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971600" y="274638"/>
            <a:ext cx="7992888" cy="1143000"/>
          </a:xfrm>
        </p:spPr>
        <p:txBody>
          <a:bodyPr>
            <a:noAutofit/>
          </a:bodyPr>
          <a:lstStyle/>
          <a:p>
            <a:pPr algn="ctr" fontAlgn="t">
              <a:lnSpc>
                <a:spcPts val="2400"/>
              </a:lnSpc>
              <a:spcAft>
                <a:spcPts val="0"/>
              </a:spcAft>
            </a:pPr>
            <a:r>
              <a:rPr lang="en-US" sz="3600" b="1" dirty="0">
                <a:solidFill>
                  <a:srgbClr val="000000"/>
                </a:solidFill>
                <a:effectLst/>
                <a:latin typeface="Times New Roman"/>
                <a:ea typeface="Times New Roman"/>
              </a:rPr>
              <a:t>The College of Education in </a:t>
            </a:r>
            <a:r>
              <a:rPr lang="en-US" sz="3600" b="1" dirty="0" err="1">
                <a:solidFill>
                  <a:srgbClr val="000000"/>
                </a:solidFill>
                <a:effectLst/>
                <a:latin typeface="Times New Roman"/>
                <a:ea typeface="Times New Roman"/>
              </a:rPr>
              <a:t>Zulfi</a:t>
            </a:r>
            <a:r>
              <a:rPr lang="en-US" sz="3600" b="1" dirty="0">
                <a:solidFill>
                  <a:srgbClr val="000000"/>
                </a:solidFill>
                <a:effectLst/>
                <a:latin typeface="Times New Roman"/>
                <a:ea typeface="Times New Roman"/>
              </a:rPr>
              <a:t> received the new students enrolled in the Diploma Programs.</a:t>
            </a:r>
            <a:r>
              <a:rPr lang="en-US" sz="3600" dirty="0">
                <a:effectLst/>
                <a:latin typeface="Times New Roman"/>
                <a:ea typeface="Times New Roman"/>
              </a:rPr>
              <a:t/>
            </a:r>
            <a:br>
              <a:rPr lang="en-US" sz="3600" dirty="0">
                <a:effectLst/>
                <a:latin typeface="Times New Roman"/>
                <a:ea typeface="Times New Roman"/>
              </a:rPr>
            </a:br>
            <a:endParaRPr lang="ar-SA" sz="3600" dirty="0"/>
          </a:p>
        </p:txBody>
      </p:sp>
      <p:sp>
        <p:nvSpPr>
          <p:cNvPr id="5" name="عنصر نائب للمحتوى 4"/>
          <p:cNvSpPr>
            <a:spLocks noGrp="1"/>
          </p:cNvSpPr>
          <p:nvPr>
            <p:ph idx="1"/>
          </p:nvPr>
        </p:nvSpPr>
        <p:spPr>
          <a:xfrm>
            <a:off x="971600" y="1268760"/>
            <a:ext cx="8172400" cy="5760640"/>
          </a:xfrm>
        </p:spPr>
        <p:txBody>
          <a:bodyPr>
            <a:normAutofit fontScale="55000" lnSpcReduction="20000"/>
          </a:bodyPr>
          <a:lstStyle/>
          <a:p>
            <a:pPr marL="82296" indent="0" algn="just" rtl="0">
              <a:buNone/>
            </a:pPr>
            <a:r>
              <a:rPr lang="en-US" b="1" dirty="0">
                <a:solidFill>
                  <a:srgbClr val="314318"/>
                </a:solidFill>
                <a:latin typeface="Calibri"/>
                <a:ea typeface="Calibri"/>
                <a:cs typeface="Arial"/>
              </a:rPr>
              <a:t>The College of Education in </a:t>
            </a:r>
            <a:r>
              <a:rPr lang="en-US" b="1" dirty="0" err="1">
                <a:solidFill>
                  <a:srgbClr val="314318"/>
                </a:solidFill>
                <a:latin typeface="Calibri"/>
                <a:ea typeface="Calibri"/>
                <a:cs typeface="Arial"/>
              </a:rPr>
              <a:t>Zulfi</a:t>
            </a:r>
            <a:r>
              <a:rPr lang="en-US" b="1" dirty="0">
                <a:solidFill>
                  <a:srgbClr val="314318"/>
                </a:solidFill>
                <a:latin typeface="Calibri"/>
                <a:ea typeface="Calibri"/>
                <a:cs typeface="Arial"/>
              </a:rPr>
              <a:t> received the new students participating in the Diploma Programs for the academic term 1434/1435. The meeting opened with his Excellency, Dr. </a:t>
            </a:r>
            <a:r>
              <a:rPr lang="en-US" b="1" dirty="0" err="1">
                <a:solidFill>
                  <a:srgbClr val="314318"/>
                </a:solidFill>
                <a:latin typeface="Calibri"/>
                <a:ea typeface="Calibri"/>
                <a:cs typeface="Arial"/>
              </a:rPr>
              <a:t>Abd</a:t>
            </a:r>
            <a:r>
              <a:rPr lang="en-US" b="1" dirty="0">
                <a:solidFill>
                  <a:srgbClr val="314318"/>
                </a:solidFill>
                <a:latin typeface="Calibri"/>
                <a:ea typeface="Calibri"/>
                <a:cs typeface="Arial"/>
              </a:rPr>
              <a:t> Allah Ben </a:t>
            </a:r>
            <a:r>
              <a:rPr lang="en-US" b="1" dirty="0" err="1">
                <a:solidFill>
                  <a:srgbClr val="314318"/>
                </a:solidFill>
                <a:latin typeface="Calibri"/>
                <a:ea typeface="Calibri"/>
                <a:cs typeface="Arial"/>
              </a:rPr>
              <a:t>Khalifa</a:t>
            </a:r>
            <a:r>
              <a:rPr lang="en-US" b="1" dirty="0">
                <a:solidFill>
                  <a:srgbClr val="314318"/>
                </a:solidFill>
                <a:latin typeface="Calibri"/>
                <a:ea typeface="Calibri"/>
                <a:cs typeface="Arial"/>
              </a:rPr>
              <a:t> </a:t>
            </a:r>
            <a:r>
              <a:rPr lang="en-US" b="1" dirty="0" err="1">
                <a:solidFill>
                  <a:srgbClr val="314318"/>
                </a:solidFill>
                <a:latin typeface="Calibri"/>
                <a:ea typeface="Calibri"/>
                <a:cs typeface="Arial"/>
              </a:rPr>
              <a:t>Saket</a:t>
            </a:r>
            <a:r>
              <a:rPr lang="en-US" b="1" dirty="0">
                <a:solidFill>
                  <a:srgbClr val="314318"/>
                </a:solidFill>
                <a:latin typeface="Calibri"/>
                <a:ea typeface="Calibri"/>
                <a:cs typeface="Arial"/>
              </a:rPr>
              <a:t>, the General Supervisor of the diplomas, who welcomed the students and stressed that they are the fifth class of students received by the college since the implementation of the Diploma Program. Then, he praised the unlimited support provided for the college by his Excellency, </a:t>
            </a:r>
            <a:r>
              <a:rPr lang="en-US" b="1" dirty="0" err="1">
                <a:solidFill>
                  <a:srgbClr val="314318"/>
                </a:solidFill>
                <a:latin typeface="Calibri"/>
                <a:ea typeface="Calibri"/>
                <a:cs typeface="Arial"/>
              </a:rPr>
              <a:t>Dr</a:t>
            </a:r>
            <a:r>
              <a:rPr lang="en-US" b="1" dirty="0">
                <a:solidFill>
                  <a:srgbClr val="314318"/>
                </a:solidFill>
                <a:latin typeface="Calibri"/>
                <a:ea typeface="Calibri"/>
                <a:cs typeface="Arial"/>
              </a:rPr>
              <a:t> </a:t>
            </a:r>
            <a:r>
              <a:rPr lang="en-US" b="1" dirty="0" err="1">
                <a:solidFill>
                  <a:srgbClr val="314318"/>
                </a:solidFill>
                <a:latin typeface="Calibri"/>
                <a:ea typeface="Calibri"/>
                <a:cs typeface="Arial"/>
              </a:rPr>
              <a:t>Khaled</a:t>
            </a:r>
            <a:r>
              <a:rPr lang="en-US" b="1" dirty="0">
                <a:solidFill>
                  <a:srgbClr val="314318"/>
                </a:solidFill>
                <a:latin typeface="Calibri"/>
                <a:ea typeface="Calibri"/>
                <a:cs typeface="Arial"/>
              </a:rPr>
              <a:t> Been </a:t>
            </a:r>
            <a:r>
              <a:rPr lang="en-US" b="1" dirty="0" err="1">
                <a:solidFill>
                  <a:srgbClr val="314318"/>
                </a:solidFill>
                <a:latin typeface="Calibri"/>
                <a:ea typeface="Calibri"/>
                <a:cs typeface="Arial"/>
              </a:rPr>
              <a:t>Saad</a:t>
            </a:r>
            <a:r>
              <a:rPr lang="en-US" b="1" dirty="0">
                <a:solidFill>
                  <a:srgbClr val="314318"/>
                </a:solidFill>
                <a:latin typeface="Calibri"/>
                <a:ea typeface="Calibri"/>
                <a:cs typeface="Arial"/>
              </a:rPr>
              <a:t> </a:t>
            </a:r>
            <a:r>
              <a:rPr lang="en-US" b="1" dirty="0" err="1">
                <a:solidFill>
                  <a:srgbClr val="314318"/>
                </a:solidFill>
                <a:latin typeface="Calibri"/>
                <a:ea typeface="Calibri"/>
                <a:cs typeface="Arial"/>
              </a:rPr>
              <a:t>Mokaren</a:t>
            </a:r>
            <a:r>
              <a:rPr lang="en-US" b="1" dirty="0">
                <a:solidFill>
                  <a:srgbClr val="314318"/>
                </a:solidFill>
                <a:latin typeface="Calibri"/>
                <a:ea typeface="Calibri"/>
                <a:cs typeface="Arial"/>
              </a:rPr>
              <a:t>, the Director of the University, his agents, as well as the Deanship of Community Services Continuing Education, represented by its Dean, his Excellency, </a:t>
            </a:r>
            <a:r>
              <a:rPr lang="en-US" b="1" dirty="0" err="1">
                <a:solidFill>
                  <a:srgbClr val="314318"/>
                </a:solidFill>
                <a:latin typeface="Calibri"/>
                <a:ea typeface="Calibri"/>
                <a:cs typeface="Arial"/>
              </a:rPr>
              <a:t>Dr</a:t>
            </a:r>
            <a:r>
              <a:rPr lang="en-US" b="1" dirty="0">
                <a:solidFill>
                  <a:srgbClr val="314318"/>
                </a:solidFill>
                <a:latin typeface="Calibri"/>
                <a:ea typeface="Calibri"/>
                <a:cs typeface="Arial"/>
              </a:rPr>
              <a:t> Omar </a:t>
            </a:r>
            <a:r>
              <a:rPr lang="en-US" b="1" dirty="0" err="1">
                <a:solidFill>
                  <a:srgbClr val="314318"/>
                </a:solidFill>
                <a:latin typeface="Calibri"/>
                <a:ea typeface="Calibri"/>
                <a:cs typeface="Arial"/>
              </a:rPr>
              <a:t>Charboki</a:t>
            </a:r>
            <a:r>
              <a:rPr lang="en-US" b="1" dirty="0">
                <a:solidFill>
                  <a:srgbClr val="314318"/>
                </a:solidFill>
                <a:latin typeface="Calibri"/>
                <a:ea typeface="Calibri"/>
                <a:cs typeface="Arial"/>
              </a:rPr>
              <a:t>, and his dear colleagues. Then, the students listened to his Excellency, </a:t>
            </a:r>
            <a:r>
              <a:rPr lang="en-US" b="1" dirty="0" err="1">
                <a:solidFill>
                  <a:srgbClr val="314318"/>
                </a:solidFill>
                <a:latin typeface="Calibri"/>
                <a:ea typeface="Calibri"/>
                <a:cs typeface="Arial"/>
              </a:rPr>
              <a:t>Dr</a:t>
            </a:r>
            <a:r>
              <a:rPr lang="en-US" b="1" dirty="0">
                <a:solidFill>
                  <a:srgbClr val="314318"/>
                </a:solidFill>
                <a:latin typeface="Calibri"/>
                <a:ea typeface="Calibri"/>
                <a:cs typeface="Arial"/>
              </a:rPr>
              <a:t> </a:t>
            </a:r>
            <a:r>
              <a:rPr lang="en-US" b="1" dirty="0" err="1">
                <a:solidFill>
                  <a:srgbClr val="314318"/>
                </a:solidFill>
                <a:latin typeface="Calibri"/>
                <a:ea typeface="Calibri"/>
                <a:cs typeface="Arial"/>
              </a:rPr>
              <a:t>Abd</a:t>
            </a:r>
            <a:r>
              <a:rPr lang="en-US" b="1" dirty="0">
                <a:solidFill>
                  <a:srgbClr val="314318"/>
                </a:solidFill>
                <a:latin typeface="Calibri"/>
                <a:ea typeface="Calibri"/>
                <a:cs typeface="Arial"/>
              </a:rPr>
              <a:t> Kareem </a:t>
            </a:r>
            <a:r>
              <a:rPr lang="en-US" b="1" dirty="0" err="1">
                <a:solidFill>
                  <a:srgbClr val="314318"/>
                </a:solidFill>
                <a:latin typeface="Calibri"/>
                <a:ea typeface="Calibri"/>
                <a:cs typeface="Arial"/>
              </a:rPr>
              <a:t>Harbi</a:t>
            </a:r>
            <a:r>
              <a:rPr lang="en-US" b="1" dirty="0">
                <a:solidFill>
                  <a:srgbClr val="314318"/>
                </a:solidFill>
                <a:latin typeface="Calibri"/>
                <a:ea typeface="Calibri"/>
                <a:cs typeface="Arial"/>
              </a:rPr>
              <a:t>, the executive supervisor of the General Education Diploma. After that, his Excellency, </a:t>
            </a:r>
            <a:r>
              <a:rPr lang="en-US" b="1" dirty="0" err="1">
                <a:solidFill>
                  <a:srgbClr val="314318"/>
                </a:solidFill>
                <a:latin typeface="Calibri"/>
                <a:ea typeface="Calibri"/>
                <a:cs typeface="Arial"/>
              </a:rPr>
              <a:t>Dr</a:t>
            </a:r>
            <a:r>
              <a:rPr lang="en-US" b="1" dirty="0">
                <a:solidFill>
                  <a:srgbClr val="314318"/>
                </a:solidFill>
                <a:latin typeface="Calibri"/>
                <a:ea typeface="Calibri"/>
                <a:cs typeface="Arial"/>
              </a:rPr>
              <a:t> </a:t>
            </a:r>
            <a:r>
              <a:rPr lang="en-US" b="1" dirty="0" err="1">
                <a:solidFill>
                  <a:srgbClr val="314318"/>
                </a:solidFill>
                <a:latin typeface="Calibri"/>
                <a:ea typeface="Calibri"/>
                <a:cs typeface="Arial"/>
              </a:rPr>
              <a:t>Dhafer</a:t>
            </a:r>
            <a:r>
              <a:rPr lang="en-US" b="1" dirty="0">
                <a:solidFill>
                  <a:srgbClr val="314318"/>
                </a:solidFill>
                <a:latin typeface="Calibri"/>
                <a:ea typeface="Calibri"/>
                <a:cs typeface="Arial"/>
              </a:rPr>
              <a:t> </a:t>
            </a:r>
            <a:r>
              <a:rPr lang="en-US" b="1" dirty="0" err="1">
                <a:solidFill>
                  <a:srgbClr val="314318"/>
                </a:solidFill>
                <a:latin typeface="Calibri"/>
                <a:ea typeface="Calibri"/>
                <a:cs typeface="Arial"/>
              </a:rPr>
              <a:t>Karnee</a:t>
            </a:r>
            <a:r>
              <a:rPr lang="en-US" b="1" dirty="0">
                <a:solidFill>
                  <a:srgbClr val="314318"/>
                </a:solidFill>
                <a:latin typeface="Calibri"/>
                <a:ea typeface="Calibri"/>
                <a:cs typeface="Arial"/>
              </a:rPr>
              <a:t>, the executive supervisor of the Guidance and Counseling Diploma, took the floor. Besides, his Excellency, </a:t>
            </a:r>
            <a:r>
              <a:rPr lang="en-US" b="1" dirty="0" err="1">
                <a:solidFill>
                  <a:srgbClr val="314318"/>
                </a:solidFill>
                <a:latin typeface="Calibri"/>
                <a:ea typeface="Calibri"/>
                <a:cs typeface="Arial"/>
              </a:rPr>
              <a:t>Dr</a:t>
            </a:r>
            <a:r>
              <a:rPr lang="en-US" b="1" dirty="0">
                <a:solidFill>
                  <a:srgbClr val="314318"/>
                </a:solidFill>
                <a:latin typeface="Calibri"/>
                <a:ea typeface="Calibri"/>
                <a:cs typeface="Arial"/>
              </a:rPr>
              <a:t> </a:t>
            </a:r>
            <a:r>
              <a:rPr lang="en-US" b="1" dirty="0" err="1">
                <a:solidFill>
                  <a:srgbClr val="314318"/>
                </a:solidFill>
                <a:latin typeface="Calibri"/>
                <a:ea typeface="Calibri"/>
                <a:cs typeface="Arial"/>
              </a:rPr>
              <a:t>Masfer</a:t>
            </a:r>
            <a:r>
              <a:rPr lang="en-US" b="1" dirty="0">
                <a:solidFill>
                  <a:srgbClr val="314318"/>
                </a:solidFill>
                <a:latin typeface="Calibri"/>
                <a:ea typeface="Calibri"/>
                <a:cs typeface="Arial"/>
              </a:rPr>
              <a:t> </a:t>
            </a:r>
            <a:r>
              <a:rPr lang="en-US" b="1" dirty="0" err="1">
                <a:solidFill>
                  <a:srgbClr val="314318"/>
                </a:solidFill>
                <a:latin typeface="Calibri"/>
                <a:ea typeface="Calibri"/>
                <a:cs typeface="Arial"/>
              </a:rPr>
              <a:t>Kahtanee</a:t>
            </a:r>
            <a:r>
              <a:rPr lang="en-US" b="1" dirty="0">
                <a:solidFill>
                  <a:srgbClr val="314318"/>
                </a:solidFill>
                <a:latin typeface="Calibri"/>
                <a:ea typeface="Calibri"/>
                <a:cs typeface="Arial"/>
              </a:rPr>
              <a:t>, the Executive Supervisor of the Measurement and Evaluation Diploma delivered a talk. The attendees were welcomed and urged by the executive supervisors for regular attendance, active interaction with the teaching staff, and working hard for acquiring skills. In addition, the executive supervisors gave explanations to each student concerning his diploma. They also threw light upon the educational programs as well as the regulations and systems that would be followed during the academic year. Before ending the meeting, remarks and queries were allowed. Then, they were answered by the concerned speakers. Finally, the attendees were thanked for their interaction with this meeting which would be followed by other ones, with God’s will</a:t>
            </a:r>
            <a:endParaRPr lang="ar-SA" b="1" dirty="0"/>
          </a:p>
        </p:txBody>
      </p:sp>
    </p:spTree>
    <p:extLst>
      <p:ext uri="{BB962C8B-B14F-4D97-AF65-F5344CB8AC3E}">
        <p14:creationId xmlns:p14="http://schemas.microsoft.com/office/powerpoint/2010/main" val="332147440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TotalTime>
  <Words>323</Words>
  <Application>Microsoft Office PowerPoint</Application>
  <PresentationFormat>عرض على الشاشة (3:4)‏</PresentationFormat>
  <Paragraphs>2</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انقلاب</vt:lpstr>
      <vt:lpstr>The College of Education in Zulfi received the new students enrolled in the Diploma Programs.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Mu</dc:creator>
  <cp:lastModifiedBy>Mu</cp:lastModifiedBy>
  <cp:revision>2</cp:revision>
  <dcterms:created xsi:type="dcterms:W3CDTF">2015-04-05T17:12:37Z</dcterms:created>
  <dcterms:modified xsi:type="dcterms:W3CDTF">2015-04-05T17:15:36Z</dcterms:modified>
</cp:coreProperties>
</file>