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55290F-C920-479A-8905-9E33F65E7F2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D49DA76-9094-4914-8395-9E75C700D22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The </a:t>
            </a:r>
            <a:r>
              <a:rPr lang="en-US" dirty="0" err="1">
                <a:latin typeface="Times New Roman"/>
                <a:ea typeface="Times New Roman"/>
              </a:rPr>
              <a:t>Zulfi</a:t>
            </a:r>
            <a:r>
              <a:rPr lang="en-US" dirty="0">
                <a:latin typeface="Times New Roman"/>
                <a:ea typeface="Times New Roman"/>
              </a:rPr>
              <a:t> College of Education has organized a student visit to the General Hospital of </a:t>
            </a:r>
            <a:r>
              <a:rPr lang="en-US" dirty="0" err="1">
                <a:latin typeface="Times New Roman"/>
                <a:ea typeface="Times New Roman"/>
              </a:rPr>
              <a:t>Zulfi</a:t>
            </a:r>
            <a:r>
              <a:rPr lang="en-US" dirty="0">
                <a:latin typeface="Times New Roman"/>
                <a:ea typeface="Times New Roman"/>
              </a:rPr>
              <a:t> within the frameworks of the student activities  on Wednesday 03/01/1435 AH at nine thirty  am accompanied by the Director of Student Affairs Professor / Abdul Mohsen Bin </a:t>
            </a:r>
            <a:r>
              <a:rPr lang="en-US" dirty="0" err="1">
                <a:latin typeface="Times New Roman"/>
                <a:ea typeface="Times New Roman"/>
              </a:rPr>
              <a:t>Sulaiman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Aledeib</a:t>
            </a:r>
            <a:r>
              <a:rPr lang="en-US" dirty="0">
                <a:latin typeface="Times New Roman"/>
                <a:ea typeface="Times New Roman"/>
              </a:rPr>
              <a:t>, the Secretary of the Student Activities Unit Professor / </a:t>
            </a:r>
            <a:r>
              <a:rPr lang="en-US" dirty="0" err="1">
                <a:latin typeface="Times New Roman"/>
                <a:ea typeface="Times New Roman"/>
              </a:rPr>
              <a:t>Yazid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ibn</a:t>
            </a:r>
            <a:r>
              <a:rPr lang="en-US" dirty="0">
                <a:latin typeface="Times New Roman"/>
                <a:ea typeface="Times New Roman"/>
              </a:rPr>
              <a:t> Musa al-Musa, the cultural and social activities supervisor Professor / Fahd bin Mohsen </a:t>
            </a:r>
            <a:r>
              <a:rPr lang="en-US" dirty="0" err="1">
                <a:latin typeface="Times New Roman"/>
                <a:ea typeface="Times New Roman"/>
              </a:rPr>
              <a:t>Bakaawi</a:t>
            </a:r>
            <a:r>
              <a:rPr lang="en-US" dirty="0">
                <a:latin typeface="Times New Roman"/>
                <a:ea typeface="Times New Roman"/>
              </a:rPr>
              <a:t> Musharraf, the  Supporting Services supervisor Professor / Ahmed bin Abdul </a:t>
            </a:r>
            <a:r>
              <a:rPr lang="en-US" dirty="0" err="1">
                <a:latin typeface="Times New Roman"/>
                <a:ea typeface="Times New Roman"/>
              </a:rPr>
              <a:t>Latif</a:t>
            </a:r>
            <a:r>
              <a:rPr lang="en-US" dirty="0">
                <a:latin typeface="Times New Roman"/>
                <a:ea typeface="Times New Roman"/>
              </a:rPr>
              <a:t> Mansour and the Public Relations supervisor Professor / </a:t>
            </a:r>
            <a:r>
              <a:rPr lang="en-US" dirty="0" err="1">
                <a:latin typeface="Times New Roman"/>
                <a:ea typeface="Times New Roman"/>
              </a:rPr>
              <a:t>Obaid</a:t>
            </a:r>
            <a:r>
              <a:rPr lang="en-US" dirty="0">
                <a:latin typeface="Times New Roman"/>
                <a:ea typeface="Times New Roman"/>
              </a:rPr>
              <a:t> Al </a:t>
            </a:r>
            <a:r>
              <a:rPr lang="en-US" dirty="0" err="1">
                <a:latin typeface="Times New Roman"/>
                <a:ea typeface="Times New Roman"/>
              </a:rPr>
              <a:t>Harbi</a:t>
            </a:r>
            <a:r>
              <a:rPr lang="en-US" dirty="0">
                <a:latin typeface="Times New Roman"/>
                <a:ea typeface="Times New Roman"/>
              </a:rPr>
              <a:t>, who warmly  welcomed the delegations.  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  <p:sp>
        <p:nvSpPr>
          <p:cNvPr id="6" name="عنوان 3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rgbClr val="775F55"/>
              </a:solidFill>
              <a:effectLst/>
              <a:uLnTx/>
              <a:uFillTx/>
              <a:latin typeface="Tw Cen M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099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76664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      The visit educational and social purposes were to set some Islamic values. ​​During the visit roses and gifts were given to the patients in order to bring a smile to their faces and alleviate their pain. Then the Director of Student Affairs offered the hospital administration a symbolic shield on behalf of the University of Al-</a:t>
            </a:r>
            <a:r>
              <a:rPr lang="en-US" dirty="0" err="1">
                <a:latin typeface="Times New Roman"/>
                <a:ea typeface="Times New Roman"/>
              </a:rPr>
              <a:t>Majmaah</a:t>
            </a:r>
            <a:r>
              <a:rPr lang="en-US" dirty="0">
                <a:latin typeface="Times New Roman"/>
                <a:ea typeface="Times New Roman"/>
              </a:rPr>
              <a:t> represented in the Faculty of Education of </a:t>
            </a:r>
            <a:r>
              <a:rPr lang="en-US" dirty="0" err="1">
                <a:latin typeface="Times New Roman"/>
                <a:ea typeface="Times New Roman"/>
              </a:rPr>
              <a:t>Zulfi</a:t>
            </a:r>
            <a:r>
              <a:rPr lang="en-US" dirty="0">
                <a:latin typeface="Times New Roman"/>
                <a:ea typeface="Times New Roman"/>
              </a:rPr>
              <a:t> as a sign of acknowledgement of their hospitality and efforts that contributed to the success of the visit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97653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</TotalTime>
  <Words>23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حضري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1</cp:revision>
  <dcterms:created xsi:type="dcterms:W3CDTF">2015-04-05T13:37:56Z</dcterms:created>
  <dcterms:modified xsi:type="dcterms:W3CDTF">2015-04-05T13:41:13Z</dcterms:modified>
</cp:coreProperties>
</file>