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451B0B8-5163-4732-A57F-D71F4FA90E1F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2E4FC1A-28F7-4910-9705-42999BD3E01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r" defTabSz="914400" rtl="1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r" defTabSz="914400" rtl="1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07505" y="1719070"/>
            <a:ext cx="8856984" cy="4950289"/>
          </a:xfrm>
        </p:spPr>
        <p:txBody>
          <a:bodyPr>
            <a:normAutofit/>
          </a:bodyPr>
          <a:lstStyle/>
          <a:p>
            <a:pPr algn="just" rtl="0"/>
            <a:r>
              <a:rPr lang="en-US" sz="2700" b="1" dirty="0" smtClean="0">
                <a:latin typeface="Arial"/>
                <a:ea typeface="Times New Roman"/>
              </a:rPr>
              <a:t>On </a:t>
            </a:r>
            <a:r>
              <a:rPr lang="en-US" sz="2700" b="1" dirty="0">
                <a:latin typeface="Arial"/>
                <a:ea typeface="Times New Roman"/>
              </a:rPr>
              <a:t>the morning of Tuesday, 06/01/1434 AH  the student activity unit at the College of Education </a:t>
            </a:r>
            <a:r>
              <a:rPr lang="en-US" sz="2700" b="1" dirty="0" err="1">
                <a:latin typeface="Arial"/>
                <a:ea typeface="Times New Roman"/>
              </a:rPr>
              <a:t>Zulfi</a:t>
            </a:r>
            <a:r>
              <a:rPr lang="en-US" sz="2700" b="1" dirty="0">
                <a:latin typeface="Arial"/>
                <a:ea typeface="Times New Roman"/>
              </a:rPr>
              <a:t> – female departments-       </a:t>
            </a:r>
            <a:endParaRPr lang="en-US" sz="2700" dirty="0">
              <a:latin typeface="Times New Roman"/>
              <a:ea typeface="Times New Roman"/>
            </a:endParaRPr>
          </a:p>
          <a:p>
            <a:pPr algn="just" rtl="0"/>
            <a:r>
              <a:rPr lang="en-US" sz="2700" b="1" dirty="0">
                <a:latin typeface="Arial"/>
                <a:ea typeface="Times New Roman"/>
              </a:rPr>
              <a:t>organized an event of   fashion and textiles with the participation of the computer and the domestic economy departments. </a:t>
            </a:r>
            <a:endParaRPr lang="en-US" sz="2700" dirty="0">
              <a:latin typeface="Times New Roman"/>
              <a:ea typeface="Times New Roman"/>
            </a:endParaRPr>
          </a:p>
          <a:p>
            <a:pPr algn="just" rtl="0"/>
            <a:r>
              <a:rPr lang="en-US" sz="2700" b="1" dirty="0">
                <a:latin typeface="Arial"/>
                <a:ea typeface="Times New Roman"/>
              </a:rPr>
              <a:t>The college departments also participated with their respective sections where costumes and evening dresses designed among others by the Kuwait Fashion were displayed.</a:t>
            </a:r>
            <a:r>
              <a:rPr lang="ar-SA" sz="2700" b="1" dirty="0">
                <a:latin typeface="Times New Roman"/>
                <a:ea typeface="Times New Roman"/>
                <a:cs typeface="Arial"/>
              </a:rPr>
              <a:t>   </a:t>
            </a:r>
            <a:endParaRPr lang="en-US" sz="2700" dirty="0">
              <a:latin typeface="Times New Roman"/>
              <a:ea typeface="Times New Roman"/>
            </a:endParaRPr>
          </a:p>
          <a:p>
            <a:pPr algn="just" rtl="0"/>
            <a:endParaRPr lang="ar-SA" sz="2700" dirty="0"/>
          </a:p>
        </p:txBody>
      </p:sp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74320" lvl="0" indent="-228600">
              <a:spcBef>
                <a:spcPct val="20000"/>
              </a:spcBef>
            </a:pPr>
            <a:r>
              <a:rPr lang="en-US" sz="2000" b="1" cap="none" spc="150" dirty="0">
                <a:solidFill>
                  <a:srgbClr val="CCD1B9">
                    <a:lumMod val="20000"/>
                    <a:lumOff val="80000"/>
                  </a:srgbClr>
                </a:solidFill>
                <a:latin typeface="Arial"/>
                <a:ea typeface="Times New Roman"/>
              </a:rPr>
              <a:t>The College Organizes the Fashion Festival</a:t>
            </a:r>
            <a:r>
              <a:rPr lang="en-US" sz="1800" cap="none" spc="150" dirty="0">
                <a:solidFill>
                  <a:srgbClr val="CCD1B9">
                    <a:lumMod val="20000"/>
                    <a:lumOff val="80000"/>
                  </a:srgbClr>
                </a:solidFill>
                <a:latin typeface="Times New Roman"/>
                <a:ea typeface="Times New Roman"/>
              </a:rPr>
              <a:t/>
            </a:r>
            <a:br>
              <a:rPr lang="en-US" sz="1800" cap="none" spc="150" dirty="0">
                <a:solidFill>
                  <a:srgbClr val="CCD1B9">
                    <a:lumMod val="20000"/>
                    <a:lumOff val="80000"/>
                  </a:srgbClr>
                </a:solidFill>
                <a:latin typeface="Times New Roman"/>
                <a:ea typeface="Times New Roman"/>
              </a:rPr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2942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http://www.mu.edu.sa/sites/default/files/ijkglp22_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9807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شبكة">
  <a:themeElements>
    <a:clrScheme name="شبكة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شبكة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شبكة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</TotalTime>
  <Words>14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شبكة</vt:lpstr>
      <vt:lpstr>The College Organizes the Fashion Festival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College Organizes the Fashion Festival </dc:title>
  <dc:creator>Mu</dc:creator>
  <cp:lastModifiedBy>Mu</cp:lastModifiedBy>
  <cp:revision>1</cp:revision>
  <dcterms:created xsi:type="dcterms:W3CDTF">2015-04-05T07:32:41Z</dcterms:created>
  <dcterms:modified xsi:type="dcterms:W3CDTF">2015-04-05T07:35:19Z</dcterms:modified>
</cp:coreProperties>
</file>