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A59AF4E8-A800-4742-B01B-183D9A930698}" type="datetimeFigureOut">
              <a:rPr lang="ar-SA" smtClean="0"/>
              <a:t>07/06/36</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A3031BB7-7503-4FF4-B3D3-E215A92BBCCF}"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59AF4E8-A800-4742-B01B-183D9A930698}" type="datetimeFigureOut">
              <a:rPr lang="ar-SA" smtClean="0"/>
              <a:t>07/06/36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3031BB7-7503-4FF4-B3D3-E215A92BBCC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59AF4E8-A800-4742-B01B-183D9A930698}" type="datetimeFigureOut">
              <a:rPr lang="ar-SA" smtClean="0"/>
              <a:t>07/06/36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3031BB7-7503-4FF4-B3D3-E215A92BBCC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59AF4E8-A800-4742-B01B-183D9A930698}" type="datetimeFigureOut">
              <a:rPr lang="ar-SA" smtClean="0"/>
              <a:t>07/06/36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3031BB7-7503-4FF4-B3D3-E215A92BBCCF}"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59AF4E8-A800-4742-B01B-183D9A930698}" type="datetimeFigureOut">
              <a:rPr lang="ar-SA" smtClean="0"/>
              <a:t>07/06/36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3031BB7-7503-4FF4-B3D3-E215A92BBCCF}"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59AF4E8-A800-4742-B01B-183D9A930698}" type="datetimeFigureOut">
              <a:rPr lang="ar-SA" smtClean="0"/>
              <a:t>07/06/36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3031BB7-7503-4FF4-B3D3-E215A92BBCC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A59AF4E8-A800-4742-B01B-183D9A930698}" type="datetimeFigureOut">
              <a:rPr lang="ar-SA" smtClean="0"/>
              <a:t>07/06/36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3031BB7-7503-4FF4-B3D3-E215A92BBCC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A59AF4E8-A800-4742-B01B-183D9A930698}" type="datetimeFigureOut">
              <a:rPr lang="ar-SA" smtClean="0"/>
              <a:t>07/06/36</a:t>
            </a:fld>
            <a:endParaRPr lang="ar-SA"/>
          </a:p>
        </p:txBody>
      </p:sp>
      <p:sp>
        <p:nvSpPr>
          <p:cNvPr id="8" name="عنصر نائب لرقم الشريحة 7"/>
          <p:cNvSpPr>
            <a:spLocks noGrp="1"/>
          </p:cNvSpPr>
          <p:nvPr>
            <p:ph type="sldNum" sz="quarter" idx="11"/>
          </p:nvPr>
        </p:nvSpPr>
        <p:spPr/>
        <p:txBody>
          <a:bodyPr/>
          <a:lstStyle/>
          <a:p>
            <a:fld id="{A3031BB7-7503-4FF4-B3D3-E215A92BBCCF}" type="slidenum">
              <a:rPr lang="ar-SA" smtClean="0"/>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59AF4E8-A800-4742-B01B-183D9A930698}" type="datetimeFigureOut">
              <a:rPr lang="ar-SA" smtClean="0"/>
              <a:t>07/06/36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3031BB7-7503-4FF4-B3D3-E215A92BBCCF}"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59AF4E8-A800-4742-B01B-183D9A930698}" type="datetimeFigureOut">
              <a:rPr lang="ar-SA" smtClean="0"/>
              <a:t>07/06/36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A3031BB7-7503-4FF4-B3D3-E215A92BBCC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A59AF4E8-A800-4742-B01B-183D9A930698}" type="datetimeFigureOut">
              <a:rPr lang="ar-SA" smtClean="0"/>
              <a:t>07/06/36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3031BB7-7503-4FF4-B3D3-E215A92BBCCF}"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59AF4E8-A800-4742-B01B-183D9A930698}" type="datetimeFigureOut">
              <a:rPr lang="ar-SA" smtClean="0"/>
              <a:t>07/06/36</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3031BB7-7503-4FF4-B3D3-E215A92BBCCF}"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76672"/>
            <a:ext cx="8363272" cy="5649491"/>
          </a:xfrm>
        </p:spPr>
        <p:txBody>
          <a:bodyPr>
            <a:normAutofit fontScale="70000" lnSpcReduction="20000"/>
          </a:bodyPr>
          <a:lstStyle/>
          <a:p>
            <a:r>
              <a:rPr lang="ar-SA" b="1" dirty="0"/>
              <a:t> ( </a:t>
            </a:r>
            <a:r>
              <a:rPr lang="ar-SA" b="1" dirty="0" err="1"/>
              <a:t>بعفافي</a:t>
            </a:r>
            <a:r>
              <a:rPr lang="ar-SA" b="1" dirty="0"/>
              <a:t> أرتقي )</a:t>
            </a:r>
            <a:endParaRPr lang="en-US" dirty="0"/>
          </a:p>
          <a:p>
            <a:r>
              <a:rPr lang="ar-SA" b="1" dirty="0"/>
              <a:t>   بناءً على موافقة معالي مدير الجامعة </a:t>
            </a:r>
            <a:r>
              <a:rPr lang="ar-SA" b="1" dirty="0" err="1"/>
              <a:t>د.خالد</a:t>
            </a:r>
            <a:r>
              <a:rPr lang="ar-SA" b="1" dirty="0"/>
              <a:t> بن سعد المقرن ، وتوجيهاته الدائمة بضرورة توعية الطلاب والطالبات، وتكثيف البرامج التوجيهية والإرشادية، أقامت كلية التربية بالزلفي برنامجاً توجيهياً بالتعاون مع هيئة الأمر بالمعروف والنهي عن المنكر بالزلفي تحت شعار ( </a:t>
            </a:r>
            <a:r>
              <a:rPr lang="ar-SA" b="1" dirty="0" err="1"/>
              <a:t>بعفافي</a:t>
            </a:r>
            <a:r>
              <a:rPr lang="ar-SA" b="1" dirty="0"/>
              <a:t> أرتقي )، حيث افتتح سعادة محافظ الزلفي بالنيابة الأستاذ سعود المنيع, بمقر كلية التربية ( أقسام الطالبات) وبحضور عميد الكلية </a:t>
            </a:r>
            <a:r>
              <a:rPr lang="ar-SA" b="1" dirty="0" err="1"/>
              <a:t>د.عبدالله</a:t>
            </a:r>
            <a:r>
              <a:rPr lang="ar-SA" b="1" dirty="0"/>
              <a:t> </a:t>
            </a:r>
            <a:r>
              <a:rPr lang="ar-SA" b="1" dirty="0" err="1"/>
              <a:t>السويكت</a:t>
            </a:r>
            <a:r>
              <a:rPr lang="ar-SA" b="1" dirty="0"/>
              <a:t> ، ورئيس الهيئة الشيخ عبدالله السلمان, وعدد من المسؤولين.</a:t>
            </a:r>
            <a:endParaRPr lang="en-US" dirty="0"/>
          </a:p>
          <a:p>
            <a:r>
              <a:rPr lang="ar-SA" b="1" dirty="0"/>
              <a:t>حيث قام المنيع, بقص الشريط والجولة داخل المعرض واستمع إلى شرح مفصل من قبل عميد الكلية ورئيس الهيئة عن محتويات المعرض, ويأتي هذا البرنامج ضمن الجهود التوعوية المتواصلة التي تقوم بها الكلية بالتعاون مع الجهات ذات العلاقة لتوعية الطالبات, ويصاحب هذا البرنامج عدة فعاليات من مسابقات رصدت لها جوائز قيمة، ومحاضرات حول الابتزاز وشخصية المرأة المسلمة وخطورة تشبه النساء بالرجال،  كما يرافق هذا البرنامج على مدار أسبوع كامل معرض يوضح الألبسة المخالفة والعينات المستخدمة في السحر والشعوذة .</a:t>
            </a:r>
            <a:endParaRPr lang="en-US" dirty="0"/>
          </a:p>
          <a:p>
            <a:endParaRPr lang="ar-SA" dirty="0"/>
          </a:p>
        </p:txBody>
      </p:sp>
    </p:spTree>
    <p:extLst>
      <p:ext uri="{BB962C8B-B14F-4D97-AF65-F5344CB8AC3E}">
        <p14:creationId xmlns:p14="http://schemas.microsoft.com/office/powerpoint/2010/main" val="4257210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mu.edu.sa/sites/default/files/afafee222222222222222.jpg"/>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412776"/>
            <a:ext cx="5983605" cy="3971925"/>
          </a:xfrm>
          <a:prstGeom prst="rect">
            <a:avLst/>
          </a:prstGeom>
          <a:noFill/>
          <a:ln>
            <a:noFill/>
          </a:ln>
        </p:spPr>
      </p:pic>
    </p:spTree>
    <p:extLst>
      <p:ext uri="{BB962C8B-B14F-4D97-AF65-F5344CB8AC3E}">
        <p14:creationId xmlns:p14="http://schemas.microsoft.com/office/powerpoint/2010/main" val="2432254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657b4257e6d76878c52b854c0bfe7aa8069b0ff"/>
</p:tagLst>
</file>

<file path=ppt/theme/theme1.xml><?xml version="1.0" encoding="utf-8"?>
<a:theme xmlns:a="http://schemas.openxmlformats.org/drawingml/2006/main" name="تقنية">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TotalTime>
  <Words>0</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تقنية</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2015-03-27T05:33:20Z</dcterms:created>
  <dcterms:modified xsi:type="dcterms:W3CDTF">2015-03-27T05:35:39Z</dcterms:modified>
</cp:coreProperties>
</file>