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8" d="100"/>
          <a:sy n="18" d="100"/>
        </p:scale>
        <p:origin x="-20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3306-E139-410B-A0F6-A0FD6341DE0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817-C016-49AE-9270-74ABC51815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038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3306-E139-410B-A0F6-A0FD6341DE0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817-C016-49AE-9270-74ABC51815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462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3306-E139-410B-A0F6-A0FD6341DE0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817-C016-49AE-9270-74ABC51815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426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3306-E139-410B-A0F6-A0FD6341DE0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817-C016-49AE-9270-74ABC51815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837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3306-E139-410B-A0F6-A0FD6341DE0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817-C016-49AE-9270-74ABC51815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252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3306-E139-410B-A0F6-A0FD6341DE0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817-C016-49AE-9270-74ABC51815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956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3306-E139-410B-A0F6-A0FD6341DE0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817-C016-49AE-9270-74ABC51815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436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3306-E139-410B-A0F6-A0FD6341DE0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817-C016-49AE-9270-74ABC51815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014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3306-E139-410B-A0F6-A0FD6341DE0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817-C016-49AE-9270-74ABC51815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837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3306-E139-410B-A0F6-A0FD6341DE0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817-C016-49AE-9270-74ABC51815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427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3306-E139-410B-A0F6-A0FD6341DE0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817-C016-49AE-9270-74ABC51815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800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83306-E139-410B-A0F6-A0FD6341DE08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66817-C016-49AE-9270-74ABC51815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206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7\Desktop\التحميل عاجلا\وحدة التعليم الاكتروني\بشأن أقامة دورة تدريبية بعنوان استخدام نظام إدارة التعليم الإلكتروني D2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2015-04-08T03:08:33Z</dcterms:created>
  <dcterms:modified xsi:type="dcterms:W3CDTF">2015-04-08T03:13:50Z</dcterms:modified>
</cp:coreProperties>
</file>