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87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0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949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8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66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9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56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80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32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79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3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00825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8</cp:revision>
  <dcterms:created xsi:type="dcterms:W3CDTF">2015-02-19T21:43:23Z</dcterms:created>
  <dcterms:modified xsi:type="dcterms:W3CDTF">2015-04-06T13:58:11Z</dcterms:modified>
</cp:coreProperties>
</file>