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</p:sldIdLst>
  <p:sldSz cx="9144000" cy="6858000" type="screen4x3"/>
  <p:notesSz cx="6858000" cy="9144000"/>
  <p:photoAlbum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6673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937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512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8436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94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47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1654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1180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500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137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2903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2433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دعوة اليوم الوطني copy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755943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4</cp:revision>
  <dcterms:created xsi:type="dcterms:W3CDTF">2015-04-06T01:33:39Z</dcterms:created>
  <dcterms:modified xsi:type="dcterms:W3CDTF">2015-04-06T01:37:47Z</dcterms:modified>
</cp:coreProperties>
</file>