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252C1A1-6E41-4279-8B9A-4CE16411A623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C5128E-BCCB-4A8D-BEDB-307F6530322A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SA" dirty="0" smtClean="0"/>
              <a:t>زيارة  طلاب كلية التربية بالزلفي إلى مصنع مياه حياة</a:t>
            </a:r>
            <a:endParaRPr lang="en-US" dirty="0" smtClean="0"/>
          </a:p>
          <a:p>
            <a:r>
              <a:rPr lang="ar-SA" dirty="0" smtClean="0"/>
              <a:t>ضمن فعاليات الأنشطة الطلابية في كلية التربية بمحافظة الزلفي نظمت الكلية زيارة تعريفية لمقر شركة مصنع مياه حياة بمحافظة الزلفي في تمام الساعة التاسعة صباحاً من يوم الأربعاء الموافق 4/12/</a:t>
            </a:r>
            <a:r>
              <a:rPr lang="ar-SA" dirty="0" err="1" smtClean="0"/>
              <a:t>1434ه</a:t>
            </a:r>
            <a:r>
              <a:rPr lang="ar-SA" dirty="0" smtClean="0"/>
              <a:t>ـ وقام الأستاذ/ فيصل العتيبي باستقبال وفد الكلية و على رأسهم مدير شؤون الطلاب الأستاذ/ عبدالمحسن بن سليمان العضيب ومشرف الأنشطة الثقافية والاجتماعية الأستاذ/ فهد بن محسن </a:t>
            </a:r>
            <a:r>
              <a:rPr lang="ar-SA" dirty="0" err="1" smtClean="0"/>
              <a:t>البقعاوي</a:t>
            </a:r>
            <a:r>
              <a:rPr lang="ar-SA" dirty="0" smtClean="0"/>
              <a:t> ومجموعة من طلاب الكلية. </a:t>
            </a:r>
            <a:endParaRPr lang="en-US" dirty="0" smtClean="0"/>
          </a:p>
          <a:p>
            <a:r>
              <a:rPr lang="en-US" dirty="0" smtClean="0"/>
              <a:t>    </a:t>
            </a:r>
            <a:r>
              <a:rPr lang="ar-SA" dirty="0" smtClean="0"/>
              <a:t>بعد ذلك قدم مهندس المشروع نبذة كاملة عن الآلية المتبعة لإنتاج عبوات المياه وكيفية عمل خطوط الإنتاج، تلا ذلك جولة في مقر المصنع و أقسامه و شرح طبيعة عمل كل قسم, ثم فتح المجال للإجابة عن الأسئلة المقدمة من الطلاب، وفي نهاية الزيارة قدم مدير شؤون الطلاب درع شكر وتقدير باسم جامعة المجمعة 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4682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s://eservices.mu.edu.sa/public/uploads/image/20131227/20131227132342_5463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395" y="1876425"/>
            <a:ext cx="4347210" cy="3105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1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2015-04-04T06:56:18Z</dcterms:created>
  <dcterms:modified xsi:type="dcterms:W3CDTF">2015-04-04T06:57:32Z</dcterms:modified>
</cp:coreProperties>
</file>