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9AA5C-5225-4119-B979-30666057F73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912D-23CD-487F-A270-88DA7DC1008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9AA5C-5225-4119-B979-30666057F73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912D-23CD-487F-A270-88DA7DC1008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9AA5C-5225-4119-B979-30666057F73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912D-23CD-487F-A270-88DA7DC1008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9AA5C-5225-4119-B979-30666057F73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912D-23CD-487F-A270-88DA7DC1008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9AA5C-5225-4119-B979-30666057F73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912D-23CD-487F-A270-88DA7DC1008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9AA5C-5225-4119-B979-30666057F73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912D-23CD-487F-A270-88DA7DC1008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9AA5C-5225-4119-B979-30666057F73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912D-23CD-487F-A270-88DA7DC1008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9AA5C-5225-4119-B979-30666057F73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912D-23CD-487F-A270-88DA7DC1008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9AA5C-5225-4119-B979-30666057F73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912D-23CD-487F-A270-88DA7DC1008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9AA5C-5225-4119-B979-30666057F73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912D-23CD-487F-A270-88DA7DC1008A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9AA5C-5225-4119-B979-30666057F737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C2912D-23CD-487F-A270-88DA7DC1008A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8C2912D-23CD-487F-A270-88DA7DC1008A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039AA5C-5225-4119-B979-30666057F737}" type="datetimeFigureOut">
              <a:rPr lang="ar-SA" smtClean="0"/>
              <a:t>15/06/36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r>
              <a:rPr lang="ar-SA" b="1" dirty="0"/>
              <a:t>نظمت كلية التربية بالزلفي بالتعاون مع مكتب جمعية تبيان ورشة عمل بعنوان "جودة تعليم القران في المرحلة الجامعية"  وذلك يوم </a:t>
            </a:r>
            <a:r>
              <a:rPr lang="ar-SA" b="1" dirty="0" err="1"/>
              <a:t>الاربعاء</a:t>
            </a:r>
            <a:r>
              <a:rPr lang="ar-SA" b="1" dirty="0"/>
              <a:t>  1435/04/19 الساعة 9.30 صباحاً بقاعة الجودة للرجال وقاعة التدريب للنساء , حضر الدورة مجموعة من كبيرة من أعضاء الطلاب وأعضاء هيئة التدريس</a:t>
            </a:r>
            <a:r>
              <a:rPr lang="en-US" b="1" dirty="0"/>
              <a:t>.</a:t>
            </a:r>
            <a:endParaRPr lang="en-US" dirty="0"/>
          </a:p>
          <a:p>
            <a:r>
              <a:rPr lang="ar-SA" b="1" dirty="0"/>
              <a:t>قدم الدورة سعادة الدكتور راشد بن حمود الثنيان وكيل الكلية للدراسات العليا والبحث العلمي</a:t>
            </a:r>
            <a:endParaRPr lang="en-US" dirty="0"/>
          </a:p>
          <a:p>
            <a:r>
              <a:rPr lang="ar-SA" b="1" dirty="0"/>
              <a:t>تناولت الورشة الموضوعات التالية:</a:t>
            </a:r>
            <a:endParaRPr lang="en-US" dirty="0"/>
          </a:p>
          <a:p>
            <a:r>
              <a:rPr lang="ar-SA" b="1" dirty="0"/>
              <a:t>1- مفهوم التقويم وأهميته لعضو هيئة أسباب ضعف الطلاب في تلاوة القران .</a:t>
            </a:r>
            <a:endParaRPr lang="en-US" dirty="0"/>
          </a:p>
          <a:p>
            <a:r>
              <a:rPr lang="ar-SA" b="1" dirty="0"/>
              <a:t>2- الصعوبات التي تمر بمعلم القران .</a:t>
            </a:r>
            <a:endParaRPr lang="en-US" dirty="0"/>
          </a:p>
          <a:p>
            <a:r>
              <a:rPr lang="ar-SA" b="1" dirty="0"/>
              <a:t>3- الطرق الناجحة في تعليم القران .</a:t>
            </a:r>
            <a:endParaRPr lang="en-US" dirty="0"/>
          </a:p>
          <a:p>
            <a:r>
              <a:rPr lang="ar-SA" b="1" dirty="0"/>
              <a:t>وفي ختام الورشة توصل الحضور إلى التوصيات الآتية:</a:t>
            </a:r>
            <a:endParaRPr lang="en-US" dirty="0"/>
          </a:p>
          <a:p>
            <a:r>
              <a:rPr lang="ar-SA" b="1" dirty="0"/>
              <a:t>تقديم الشكر لمعالي مدير جامعة المجمعة على موافقته بفتح مكتب الجمعية العلمية السعودية للقرآن الكريم وعلومه في الجامعة ، ثم الشكر لفضيلة مدير إدارة الجمعية على متابعته المستمرة ودعمه المتواصل، والشكر موصول لعميد كلية التربية بالزلفي على احتضانه لمكتب الجمعية وتشجيعه القائمين عليه.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81141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>
            <a:normAutofit fontScale="85000" lnSpcReduction="20000"/>
          </a:bodyPr>
          <a:lstStyle/>
          <a:p>
            <a:r>
              <a:rPr lang="ar-SA" b="1" dirty="0" smtClean="0"/>
              <a:t>التأكيد على استمرارية عقد مثل هذه الورشة في جودة تعليم جميع المقررات فهي وسيلة لتطوير التعليم الجامعي.</a:t>
            </a:r>
            <a:endParaRPr lang="en-US" dirty="0" smtClean="0"/>
          </a:p>
          <a:p>
            <a:r>
              <a:rPr lang="ar-SA" b="1" dirty="0" smtClean="0"/>
              <a:t>إنشاء معمل متكامل لتعليم القرآن بأعلى المواصفات التقنية الحديثة في الكليات التي تدرس مقرر القرآن، وإتاحة الفرصة لاستفادة أفراد المجتمع منه بالتنظيم مع الجامعة.</a:t>
            </a:r>
            <a:endParaRPr lang="en-US" dirty="0" smtClean="0"/>
          </a:p>
          <a:p>
            <a:r>
              <a:rPr lang="ar-SA" b="1" dirty="0" smtClean="0"/>
              <a:t>الاستفادة الآن من معمل اللغات بالكلية في تعليم القرآن وأحكام التجويد.</a:t>
            </a:r>
            <a:endParaRPr lang="en-US" dirty="0" smtClean="0"/>
          </a:p>
          <a:p>
            <a:r>
              <a:rPr lang="ar-SA" b="1" dirty="0" smtClean="0"/>
              <a:t>توفير البرامج الحاسوبية والأسطوانات اللازمة لرفع مستوى الطلاب في التلاوة، وتحفيزهم للاستفادة منها.</a:t>
            </a:r>
            <a:endParaRPr lang="en-US" dirty="0" smtClean="0"/>
          </a:p>
          <a:p>
            <a:r>
              <a:rPr lang="ar-SA" b="1" dirty="0" smtClean="0"/>
              <a:t>إنشاء مقارئ خاصة للطلاب الضعاف لتصحيح قراءتهم وتقويم ألسنتهم.</a:t>
            </a:r>
            <a:endParaRPr lang="en-US" dirty="0" smtClean="0"/>
          </a:p>
          <a:p>
            <a:r>
              <a:rPr lang="ar-SA" b="1" dirty="0" smtClean="0"/>
              <a:t>تحديث الخطط الدراسية بأقسام الدراسات الإسلامية لتشمل الخطة تحفيظ القرآن الكريم كاملاً على مدى أربع سنوات دراسية.</a:t>
            </a:r>
            <a:endParaRPr lang="en-US" dirty="0" smtClean="0"/>
          </a:p>
          <a:p>
            <a:r>
              <a:rPr lang="ar-SA" b="1" dirty="0" smtClean="0"/>
              <a:t>وضع مؤشرات قياس أداء لمعلمي القرآن في المرحلة الجامعية.</a:t>
            </a:r>
            <a:endParaRPr lang="en-US" dirty="0" smtClean="0"/>
          </a:p>
          <a:p>
            <a:r>
              <a:rPr lang="ar-SA" b="1" dirty="0" smtClean="0"/>
              <a:t>تقليل عدد الطلاب المسجلين في شعب مقرر القرآن من 15-20 طالباً.</a:t>
            </a:r>
            <a:endParaRPr lang="en-US" dirty="0" smtClean="0"/>
          </a:p>
          <a:p>
            <a:r>
              <a:rPr lang="ar-SA" b="1" dirty="0" smtClean="0"/>
              <a:t>الاستعانة بحفظة القرآن الكريم من الطلاب لتدريس أقرانهم.</a:t>
            </a:r>
            <a:endParaRPr lang="en-US" dirty="0" smtClean="0"/>
          </a:p>
          <a:p>
            <a:r>
              <a:rPr lang="ar-SA" b="1" dirty="0" smtClean="0"/>
              <a:t>تحديث طرق تدريس القرآن الكريم والاستفادة من تجارب وخبرات الناجحين.</a:t>
            </a:r>
            <a:endParaRPr lang="en-US" dirty="0" smtClean="0"/>
          </a:p>
          <a:p>
            <a:r>
              <a:rPr lang="ar-SA" b="1" dirty="0" smtClean="0"/>
              <a:t>دعم النماذج الناجحة في تعليم القرآن وإبرازها للاستفادة منها.</a:t>
            </a:r>
            <a:endParaRPr lang="en-US" dirty="0" smtClean="0"/>
          </a:p>
          <a:p>
            <a:r>
              <a:rPr lang="ar-SA" b="1" dirty="0" smtClean="0"/>
              <a:t>إقامة ندوة علمية تحت عنوان: جودة تعليم القرآن الكريم في الجامعات السعودية.</a:t>
            </a:r>
            <a:endParaRPr lang="en-US" dirty="0" smtClean="0"/>
          </a:p>
          <a:p>
            <a:r>
              <a:rPr lang="ar-SA" b="1" dirty="0" smtClean="0"/>
              <a:t>دمج مقرر التلاوة مع مادة التجويد للجمع بين الدراسة النظرية والتطبيقية.</a:t>
            </a:r>
            <a:endParaRPr lang="en-US" dirty="0" smtClean="0"/>
          </a:p>
          <a:p>
            <a:r>
              <a:rPr lang="ar-SA" b="1" dirty="0" smtClean="0"/>
              <a:t>حصر الطلاب الضعاف في التلاوة وعمل برنامج تصحيح التلاوة لهم.</a:t>
            </a:r>
            <a:endParaRPr lang="en-US" dirty="0" smtClean="0"/>
          </a:p>
          <a:p>
            <a:r>
              <a:rPr lang="ar-SA" b="1" dirty="0" smtClean="0"/>
              <a:t>إيجاد معايير مناسبة لتقييم اختبارات القرآن الكريم في المرحلة الجامعية.</a:t>
            </a:r>
            <a:endParaRPr lang="en-US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9711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s://eservices.mu.edu.sa/public/uploads/image/20140226/20140226222633_3744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560195"/>
            <a:ext cx="5905500" cy="3737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4960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</TotalTime>
  <Words>219</Words>
  <Application>Microsoft Office PowerPoint</Application>
  <PresentationFormat>عرض على الشاشة (3:4)‏</PresentationFormat>
  <Paragraphs>24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تجاور</vt:lpstr>
      <vt:lpstr>عرض تقديمي في PowerPoint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2015-04-04T07:11:27Z</dcterms:created>
  <dcterms:modified xsi:type="dcterms:W3CDTF">2015-04-04T07:12:37Z</dcterms:modified>
</cp:coreProperties>
</file>