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64FCE-D3A7-4B36-93DE-3EE0E22EE7C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106429-82BA-4218-B9FD-A01C27CBBEA9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64FCE-D3A7-4B36-93DE-3EE0E22EE7C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106429-82BA-4218-B9FD-A01C27CBBEA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64FCE-D3A7-4B36-93DE-3EE0E22EE7C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106429-82BA-4218-B9FD-A01C27CBBEA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64FCE-D3A7-4B36-93DE-3EE0E22EE7C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106429-82BA-4218-B9FD-A01C27CBBEA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64FCE-D3A7-4B36-93DE-3EE0E22EE7C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106429-82BA-4218-B9FD-A01C27CBBEA9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64FCE-D3A7-4B36-93DE-3EE0E22EE7C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106429-82BA-4218-B9FD-A01C27CBBEA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64FCE-D3A7-4B36-93DE-3EE0E22EE7C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106429-82BA-4218-B9FD-A01C27CBBEA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64FCE-D3A7-4B36-93DE-3EE0E22EE7C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106429-82BA-4218-B9FD-A01C27CBBEA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64FCE-D3A7-4B36-93DE-3EE0E22EE7C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106429-82BA-4218-B9FD-A01C27CBBEA9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64FCE-D3A7-4B36-93DE-3EE0E22EE7C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106429-82BA-4218-B9FD-A01C27CBBEA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64FCE-D3A7-4B36-93DE-3EE0E22EE7C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106429-82BA-4218-B9FD-A01C27CBBEA9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6964FCE-D3A7-4B36-93DE-3EE0E22EE7C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1106429-82BA-4218-B9FD-A01C27CBBEA9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0000" lnSpcReduction="20000"/>
          </a:bodyPr>
          <a:lstStyle/>
          <a:p>
            <a:r>
              <a:rPr lang="ar-SA" b="1" dirty="0"/>
              <a:t>مهارات استخدام الحاسب الآلي</a:t>
            </a:r>
            <a:endParaRPr lang="en-US" dirty="0"/>
          </a:p>
          <a:p>
            <a:r>
              <a:rPr lang="ar-SA" b="1" dirty="0"/>
              <a:t>نظمت وكالة الكلية للجودة والتطوير دورة تدريبية بعنوان (مهارات استخدام الحاسب الآلي)وذلك يوم الخميس 19/12/</a:t>
            </a:r>
            <a:r>
              <a:rPr lang="ar-SA" b="1" dirty="0" err="1"/>
              <a:t>1434ه</a:t>
            </a:r>
            <a:r>
              <a:rPr lang="ar-SA" b="1" dirty="0"/>
              <a:t>ـ من الساعة 10.15-12.00 صباحاً بقاعة الجودة بأقسام الطلاب وقاعة التدريب بأقسام </a:t>
            </a:r>
            <a:r>
              <a:rPr lang="ar-SA" b="1" dirty="0" err="1"/>
              <a:t>الطالبات.بحضور</a:t>
            </a:r>
            <a:r>
              <a:rPr lang="ar-SA" b="1" dirty="0"/>
              <a:t> عميد كلية التربية سعادة </a:t>
            </a:r>
            <a:r>
              <a:rPr lang="ar-SA" b="1" dirty="0" err="1"/>
              <a:t>د.عبد</a:t>
            </a:r>
            <a:r>
              <a:rPr lang="ar-SA" b="1" dirty="0"/>
              <a:t> الله بن خليفة </a:t>
            </a:r>
            <a:r>
              <a:rPr lang="ar-SA" b="1" dirty="0" err="1"/>
              <a:t>السويكت,ووكيل</a:t>
            </a:r>
            <a:r>
              <a:rPr lang="ar-SA" b="1" dirty="0"/>
              <a:t> الكلية للدراسات العليا والبحث العلمي سعادة </a:t>
            </a:r>
            <a:r>
              <a:rPr lang="ar-SA" b="1" dirty="0" err="1"/>
              <a:t>د.راشد</a:t>
            </a:r>
            <a:r>
              <a:rPr lang="ar-SA" b="1" dirty="0"/>
              <a:t> بن حمود الثنيان ,ووكيل الكلية للجود والتطوير سعادة </a:t>
            </a:r>
            <a:r>
              <a:rPr lang="ar-SA" b="1" dirty="0" err="1"/>
              <a:t>د.عبد</a:t>
            </a:r>
            <a:r>
              <a:rPr lang="ar-SA" b="1" dirty="0"/>
              <a:t> الله بن عواد الحربي , ووكيل الكلية لشؤون الطلاب سعادة </a:t>
            </a:r>
            <a:r>
              <a:rPr lang="ar-SA" b="1" dirty="0" err="1"/>
              <a:t>د.أحمد</a:t>
            </a:r>
            <a:r>
              <a:rPr lang="ar-SA" b="1" dirty="0"/>
              <a:t> بن عبد الله </a:t>
            </a:r>
            <a:r>
              <a:rPr lang="ar-SA" b="1" dirty="0" err="1"/>
              <a:t>القشعمي,ووكيل</a:t>
            </a:r>
            <a:r>
              <a:rPr lang="ar-SA" b="1" dirty="0"/>
              <a:t> الكلية للشؤون التعليمية سعادة </a:t>
            </a:r>
            <a:r>
              <a:rPr lang="ar-SA" b="1" dirty="0" err="1"/>
              <a:t>أ.جبر</a:t>
            </a:r>
            <a:r>
              <a:rPr lang="ar-SA" b="1" dirty="0"/>
              <a:t> بن </a:t>
            </a:r>
            <a:r>
              <a:rPr lang="ar-SA" b="1" dirty="0" err="1"/>
              <a:t>ضويحي</a:t>
            </a:r>
            <a:r>
              <a:rPr lang="ar-SA" b="1" dirty="0"/>
              <a:t> الفحام ,ووكيل الكلية للشؤون الإدارية سعادة </a:t>
            </a:r>
            <a:r>
              <a:rPr lang="ar-SA" b="1" dirty="0" err="1"/>
              <a:t>أ.ناصر</a:t>
            </a:r>
            <a:r>
              <a:rPr lang="ar-SA" b="1" dirty="0"/>
              <a:t> بن عثمان العثمان ,ورئيس مركز الجودة سعادة </a:t>
            </a:r>
            <a:r>
              <a:rPr lang="ar-SA" b="1" dirty="0" err="1"/>
              <a:t>د.عبد</a:t>
            </a:r>
            <a:r>
              <a:rPr lang="ar-SA" b="1" dirty="0"/>
              <a:t> الحكيم رضوان وجمع كبير من أعضاء هيئة التدريس والموظفين .</a:t>
            </a:r>
            <a:endParaRPr lang="en-US" dirty="0"/>
          </a:p>
          <a:p>
            <a:r>
              <a:rPr lang="ar-SA" b="1" dirty="0"/>
              <a:t>استهدفت الدورة تنمية قدرات أعضاء هيئة التدريس والموظفين حيث تناولت النقاط التالية</a:t>
            </a:r>
            <a:endParaRPr lang="en-US" dirty="0"/>
          </a:p>
          <a:p>
            <a:r>
              <a:rPr lang="ar-SA" b="1" dirty="0"/>
              <a:t>- كيفية بناء الاستبانات الإلكترونية وتحريرها وإرسالها .</a:t>
            </a:r>
            <a:endParaRPr lang="en-US" dirty="0"/>
          </a:p>
          <a:p>
            <a:r>
              <a:rPr lang="ar-SA" b="1" dirty="0"/>
              <a:t>- كيفية نقل بيانات الاستبانة إلى برنامج </a:t>
            </a:r>
            <a:r>
              <a:rPr lang="ar-SA" b="1" dirty="0" err="1"/>
              <a:t>اخر</a:t>
            </a:r>
            <a:r>
              <a:rPr lang="ar-SA" b="1" dirty="0"/>
              <a:t> مثل </a:t>
            </a:r>
            <a:r>
              <a:rPr lang="en-US" b="1" dirty="0" err="1"/>
              <a:t>Spss</a:t>
            </a:r>
            <a:r>
              <a:rPr lang="ar-SA" b="1" dirty="0"/>
              <a:t> .</a:t>
            </a:r>
            <a:endParaRPr lang="en-US" dirty="0"/>
          </a:p>
          <a:p>
            <a:r>
              <a:rPr lang="ar-SA" b="1" dirty="0"/>
              <a:t>- كيفية بناء الاختبارات الإلكترونية .</a:t>
            </a:r>
            <a:endParaRPr lang="en-US" dirty="0"/>
          </a:p>
          <a:p>
            <a:r>
              <a:rPr lang="ar-SA" b="1" dirty="0"/>
              <a:t>وفي ختام الدورة قدم وكيل الكلية للجودة والتطوير سعادة </a:t>
            </a:r>
            <a:r>
              <a:rPr lang="ar-SA" b="1" dirty="0" err="1"/>
              <a:t>د.عبدالله</a:t>
            </a:r>
            <a:r>
              <a:rPr lang="ar-SA" b="1" dirty="0"/>
              <a:t> بن عواد الحربي درع </a:t>
            </a:r>
            <a:r>
              <a:rPr lang="ar-SA" b="1" dirty="0" err="1"/>
              <a:t>شكرلسعادة</a:t>
            </a:r>
            <a:r>
              <a:rPr lang="ar-SA" b="1" dirty="0"/>
              <a:t> </a:t>
            </a:r>
            <a:r>
              <a:rPr lang="ar-SA" b="1" dirty="0" err="1"/>
              <a:t>د.يسري</a:t>
            </a:r>
            <a:r>
              <a:rPr lang="ar-SA" b="1" dirty="0"/>
              <a:t> عزام 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9998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030_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650" y="2070100"/>
            <a:ext cx="4076700" cy="2717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376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161</Words>
  <Application>Microsoft Office PowerPoint</Application>
  <PresentationFormat>عرض على الشاشة (3:4)‏</PresentationFormat>
  <Paragraphs>8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انقلاب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2015-04-04T06:31:16Z</dcterms:created>
  <dcterms:modified xsi:type="dcterms:W3CDTF">2015-04-04T06:32:00Z</dcterms:modified>
</cp:coreProperties>
</file>