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1998C43-EEBD-45C2-B580-F171C1BAEBFF}"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55FF65B-CE52-41A7-B772-00723F0C12F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1998C43-EEBD-45C2-B580-F171C1BAEBFF}"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55FF65B-CE52-41A7-B772-00723F0C12F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1998C43-EEBD-45C2-B580-F171C1BAEBFF}"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55FF65B-CE52-41A7-B772-00723F0C12F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1998C43-EEBD-45C2-B580-F171C1BAEBFF}"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55FF65B-CE52-41A7-B772-00723F0C12F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1998C43-EEBD-45C2-B580-F171C1BAEBFF}"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55FF65B-CE52-41A7-B772-00723F0C12F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1998C43-EEBD-45C2-B580-F171C1BAEBFF}"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55FF65B-CE52-41A7-B772-00723F0C12F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B1998C43-EEBD-45C2-B580-F171C1BAEBFF}" type="datetimeFigureOut">
              <a:rPr lang="ar-SA" smtClean="0"/>
              <a:t>15/06/36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B55FF65B-CE52-41A7-B772-00723F0C12F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1998C43-EEBD-45C2-B580-F171C1BAEBFF}" type="datetimeFigureOut">
              <a:rPr lang="ar-SA" smtClean="0"/>
              <a:t>15/06/36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B55FF65B-CE52-41A7-B772-00723F0C12F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98C43-EEBD-45C2-B580-F171C1BAEBFF}" type="datetimeFigureOut">
              <a:rPr lang="ar-SA" smtClean="0"/>
              <a:t>15/06/36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B55FF65B-CE52-41A7-B772-00723F0C12F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1998C43-EEBD-45C2-B580-F171C1BAEBFF}"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55FF65B-CE52-41A7-B772-00723F0C12FB}"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B1998C43-EEBD-45C2-B580-F171C1BAEBFF}" type="datetimeFigureOut">
              <a:rPr lang="ar-SA" smtClean="0"/>
              <a:t>15/06/36</a:t>
            </a:fld>
            <a:endParaRPr lang="ar-SA"/>
          </a:p>
        </p:txBody>
      </p:sp>
      <p:sp>
        <p:nvSpPr>
          <p:cNvPr id="9" name="Slide Number Placeholder 8"/>
          <p:cNvSpPr>
            <a:spLocks noGrp="1"/>
          </p:cNvSpPr>
          <p:nvPr>
            <p:ph type="sldNum" sz="quarter" idx="11"/>
          </p:nvPr>
        </p:nvSpPr>
        <p:spPr/>
        <p:txBody>
          <a:bodyPr/>
          <a:lstStyle/>
          <a:p>
            <a:fld id="{B55FF65B-CE52-41A7-B772-00723F0C12FB}"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55FF65B-CE52-41A7-B772-00723F0C12FB}"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1998C43-EEBD-45C2-B580-F171C1BAEBFF}" type="datetimeFigureOut">
              <a:rPr lang="ar-SA" smtClean="0"/>
              <a:t>15/06/36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04664"/>
            <a:ext cx="8229600" cy="6120680"/>
          </a:xfrm>
        </p:spPr>
        <p:txBody>
          <a:bodyPr>
            <a:normAutofit fontScale="85000" lnSpcReduction="20000"/>
          </a:bodyPr>
          <a:lstStyle/>
          <a:p>
            <a:r>
              <a:rPr lang="ar-SA" b="1" dirty="0"/>
              <a:t>كلية التربية بالزلفي تستقبل الطلاب المستجدين</a:t>
            </a:r>
            <a:endParaRPr lang="en-US" dirty="0"/>
          </a:p>
          <a:p>
            <a:r>
              <a:rPr lang="ar-SA" b="1" dirty="0"/>
              <a:t>    بناءً على توجيهات معالي مدير الجامعة، وسعادة وكيل الجامعة للشؤون التعليمية، التي تؤكد دائماً على الاهتمام بالطلاب والطالبات ، واستشعاراً من الكلية لدورها الرئيس تجاههم ، فقد استقبلت كلية التربية بالزلفي صباح يوم </a:t>
            </a:r>
            <a:r>
              <a:rPr lang="ar-SA" b="1" dirty="0" err="1"/>
              <a:t>الإثنين</a:t>
            </a:r>
            <a:r>
              <a:rPr lang="ar-SA" b="1" dirty="0"/>
              <a:t> : 3/11/</a:t>
            </a:r>
            <a:r>
              <a:rPr lang="ar-SA" b="1" dirty="0" err="1"/>
              <a:t>1434ه</a:t>
            </a:r>
            <a:r>
              <a:rPr lang="ar-SA" b="1" dirty="0"/>
              <a:t>ـ الطلاب المستجدين في الكلية في مسرح مجمع الكليات بالزلفي ، فقد أعدت الكلية برنامجاً متكاملاً لهذا اللقاء، حيث بدئ اللقاء </a:t>
            </a:r>
            <a:r>
              <a:rPr lang="ar-SA" b="1" dirty="0" err="1"/>
              <a:t>بآي</a:t>
            </a:r>
            <a:r>
              <a:rPr lang="ar-SA" b="1" dirty="0"/>
              <a:t> من الذكر الحكيم تلاه أحد الطلاب المستجدين، ثم كلمة الطلاب المستجدين ، تلا ذلك عرض مرئي وثائقي يعرف الطلاب بالكلية، ويطلعهم على إنجازات الكلية خلال العام الماضي، ثم كلمة لعميد الكلية بدأها بشكر الله تعالى على </a:t>
            </a:r>
            <a:r>
              <a:rPr lang="ar-SA" b="1" dirty="0" err="1"/>
              <a:t>مايسر</a:t>
            </a:r>
            <a:r>
              <a:rPr lang="ar-SA" b="1" dirty="0"/>
              <a:t> وأنعم على هذه البلاد من نعمة الأمن والاستقرار ، ثم رفع شكره لولاة أمر هذا البلاد وعلى رأسهم خادم الحرمين الشريفين – حفظه الله – وولي عهده الأمين ، وسمو النائب الثاني الذين أولوا التعليم العالي جل اهتمامهم، ومن ذلك الاهتمام </a:t>
            </a:r>
            <a:r>
              <a:rPr lang="ar-SA" b="1" dirty="0" err="1"/>
              <a:t>ماتتمع</a:t>
            </a:r>
            <a:r>
              <a:rPr lang="ar-SA" b="1" dirty="0"/>
              <a:t> به الجامعة من صروح علمية لم تكن لتتوفر لولا الله ثم ذلك الدعم </a:t>
            </a:r>
            <a:r>
              <a:rPr lang="ar-SA" b="1" dirty="0" err="1"/>
              <a:t>اللا</a:t>
            </a:r>
            <a:r>
              <a:rPr lang="ar-SA" b="1" dirty="0"/>
              <a:t> محدود الذي تلقاه بشكل مستمر، والشكر يمتد لصاحب اليد الراعية لهذه الجامعة معالي مديرها الدكتور خالد بن سعد المقرن وسعادة وكيليه الذين يتابعون تطور هذه الجامعة، ويسهمون في رقيها من كافة النواحي العلمية والإنشائية، ثم وجه كلمة إلى الطلاب الذين انتقلوا من مرحلة الثانوية إلى مراحل أرحب من التعليم وهو التعليم العالي التي تحتاج من الطالب الثقة بالنفس والاعتماد على الله ثم على ما منح من قدرات ذهنية أن يجد ويجتهد ويثابر، ثم قدم شكره للزملاء في وكالة الكلية للشؤون التعليمية ولقسم شؤون الطلاب وأمانة النشاط والعلاقات العامة على تعاونهم في سبيل الاستعداد لهذا اللقاء من وقت مبكر .</a:t>
            </a:r>
            <a:endParaRPr lang="en-US" dirty="0"/>
          </a:p>
          <a:p>
            <a:r>
              <a:rPr lang="ar-SA" b="1" dirty="0"/>
              <a:t>      تلا ذلك كلمة سعادة وكيل الكلية للشؤون التعليمية الذي أوضح للطلاب كثيراً من النواحي الأكاديمية والإرشادية، مستعرضاً كل </a:t>
            </a:r>
            <a:r>
              <a:rPr lang="ar-SA" b="1" dirty="0" err="1"/>
              <a:t>مايهم</a:t>
            </a:r>
            <a:r>
              <a:rPr lang="ar-SA" b="1" dirty="0"/>
              <a:t> الطالب في هذه المرحلة الجديدة، ثم كلمة لسعادة وكيل الكلية للدراسات العليا والبحث العلمي ، ثم كلمة لسعادة وكيل الكلية للجودة والتطوير، ثم فتح المجال لمداخلات الطلاب واستفساراتهم ، ثم مداخلات لبعض أعضاء هيئة التدريس ، ثم توجه الجميع إلى مقر الضيافة المعدة لهم، ثم جوله في مجمع الكليات .</a:t>
            </a:r>
            <a:endParaRPr lang="en-US" dirty="0"/>
          </a:p>
          <a:p>
            <a:r>
              <a:rPr lang="ar-SA" b="1" dirty="0"/>
              <a:t>     ثم تسلم كل الطلاب حقائب تحتوي على بعض الكتيبات الإرشادية والهدايا الرمزية.</a:t>
            </a:r>
            <a:endParaRPr lang="en-US" dirty="0"/>
          </a:p>
          <a:p>
            <a:r>
              <a:rPr lang="ar-SA" b="1" dirty="0"/>
              <a:t>       الجدير بالذكر أن هذا اللقاء يعد من اللقاءات المميزة، حيث أبدى الطلاب فرحتهم بهذا اللقاء وبهذا الاستقبال المنظم، وكانت الكلية قبل ذلك قد أقامت استقبالاً مماثلاً للطالبات .</a:t>
            </a:r>
            <a:endParaRPr lang="en-US" dirty="0"/>
          </a:p>
          <a:p>
            <a:pPr marL="0" indent="0">
              <a:buNone/>
            </a:pPr>
            <a:endParaRPr lang="ar-SA" dirty="0"/>
          </a:p>
        </p:txBody>
      </p:sp>
    </p:spTree>
    <p:extLst>
      <p:ext uri="{BB962C8B-B14F-4D97-AF65-F5344CB8AC3E}">
        <p14:creationId xmlns:p14="http://schemas.microsoft.com/office/powerpoint/2010/main" val="351709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http://mu.edu.sa/sites/default/files/qwq111111_0.jpg"/>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511300"/>
            <a:ext cx="5753100" cy="3835400"/>
          </a:xfrm>
          <a:prstGeom prst="rect">
            <a:avLst/>
          </a:prstGeom>
          <a:noFill/>
          <a:ln>
            <a:noFill/>
          </a:ln>
        </p:spPr>
      </p:pic>
    </p:spTree>
    <p:extLst>
      <p:ext uri="{BB962C8B-B14F-4D97-AF65-F5344CB8AC3E}">
        <p14:creationId xmlns:p14="http://schemas.microsoft.com/office/powerpoint/2010/main" val="15426667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TotalTime>
  <Words>6</Words>
  <Application>Microsoft Office PowerPoint</Application>
  <PresentationFormat>عرض على الشاشة (3:4)‏</PresentationFormat>
  <Paragraphs>5</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تجاور</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2015-04-04T14:08:41Z</dcterms:created>
  <dcterms:modified xsi:type="dcterms:W3CDTF">2015-04-04T14:10:28Z</dcterms:modified>
</cp:coreProperties>
</file>