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7DAC0C-0D60-4BAC-B435-8966959EE80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F74839-B68C-4D27-9197-7E038A01790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99592" y="404664"/>
            <a:ext cx="7797552" cy="5832648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endParaRPr lang="en-US" dirty="0"/>
          </a:p>
          <a:p>
            <a:r>
              <a:rPr lang="ar-SA" b="1" dirty="0"/>
              <a:t>دوري كرة القدم</a:t>
            </a:r>
            <a:endParaRPr lang="en-US" dirty="0"/>
          </a:p>
          <a:p>
            <a:r>
              <a:rPr lang="ar-SA" b="1" dirty="0"/>
              <a:t>نظمت كلية العلوم بالزلفي دوري كرة القدم للموظفين لكليات وإدارات جامعة المجمعة بالزلفي في صالة نادي الزلفي الرياضي ففي الجولة </a:t>
            </a:r>
            <a:r>
              <a:rPr lang="ar-SA" b="1" dirty="0" err="1"/>
              <a:t>الاولى</a:t>
            </a:r>
            <a:r>
              <a:rPr lang="ar-SA" b="1" dirty="0"/>
              <a:t> التقاء فريق كلية التربية بفريق كلية طب الأسنان يوم الأحد 4/6/</a:t>
            </a:r>
            <a:r>
              <a:rPr lang="ar-SA" b="1" dirty="0" err="1"/>
              <a:t>1434ه</a:t>
            </a:r>
            <a:r>
              <a:rPr lang="ar-SA" b="1" dirty="0"/>
              <a:t>ـ </a:t>
            </a:r>
            <a:endParaRPr lang="en-US" dirty="0"/>
          </a:p>
          <a:p>
            <a:r>
              <a:rPr lang="ar-SA" b="1" dirty="0"/>
              <a:t>حيث فاز فريق كلية التربية بنتيجة 3 – 0</a:t>
            </a:r>
            <a:endParaRPr lang="en-US" dirty="0"/>
          </a:p>
          <a:p>
            <a:r>
              <a:rPr lang="ar-SA" b="1" dirty="0"/>
              <a:t>وفي الجولة الثانية التقاء فريق كلية التربية بفريق إدارة التشغيل والصيانة يوم الاثنين 5/6/</a:t>
            </a:r>
            <a:r>
              <a:rPr lang="ar-SA" b="1" dirty="0" err="1"/>
              <a:t>1434ه</a:t>
            </a:r>
            <a:r>
              <a:rPr lang="ar-SA" b="1" dirty="0"/>
              <a:t>ـ حيث فاز فريق كلية التربية بنتيجة 4 – 1</a:t>
            </a:r>
            <a:endParaRPr lang="en-US" dirty="0"/>
          </a:p>
          <a:p>
            <a:r>
              <a:rPr lang="ar-SA" b="1" dirty="0"/>
              <a:t>وفي الجولة الثالثة التقاء فريق كلية التربية بفريق إدارة الخدمات يوم الثلاثاء 6/6/</a:t>
            </a:r>
            <a:r>
              <a:rPr lang="ar-SA" b="1" dirty="0" err="1"/>
              <a:t>1434ه</a:t>
            </a:r>
            <a:r>
              <a:rPr lang="ar-SA" b="1" dirty="0"/>
              <a:t>ـ حيث فاز فريق كلية التربية بنتيجة 4 – 0</a:t>
            </a:r>
            <a:endParaRPr lang="en-US" dirty="0"/>
          </a:p>
          <a:p>
            <a:r>
              <a:rPr lang="ar-SA" b="1" dirty="0"/>
              <a:t>وبهذه النتيجة تحقق كلية التربية انتصارات متتالية تؤهلها للمباراة النهائية على كاس البطولة يوم الأحد القادم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7857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DSC_149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54864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5399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106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2015-04-02T04:40:05Z</dcterms:created>
  <dcterms:modified xsi:type="dcterms:W3CDTF">2015-04-02T04:44:23Z</dcterms:modified>
</cp:coreProperties>
</file>