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FFF4B2-1586-4148-9FEA-14F9DFB5C88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5A610A-327D-4B5E-BA89-A7680DDBCF1E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   </a:t>
            </a:r>
            <a:r>
              <a:rPr lang="ar-SA" dirty="0">
                <a:solidFill>
                  <a:srgbClr val="0070C0"/>
                </a:solidFill>
              </a:rPr>
              <a:t>معرض الفيزياء </a:t>
            </a:r>
            <a:r>
              <a:rPr lang="en-US" dirty="0">
                <a:solidFill>
                  <a:srgbClr val="0070C0"/>
                </a:solidFill>
              </a:rPr>
              <a:t>( </a:t>
            </a:r>
            <a:r>
              <a:rPr lang="ar-SA" dirty="0">
                <a:solidFill>
                  <a:srgbClr val="0070C0"/>
                </a:solidFill>
              </a:rPr>
              <a:t>بوابة المستقبل</a:t>
            </a:r>
            <a:r>
              <a:rPr lang="en-US" dirty="0">
                <a:solidFill>
                  <a:srgbClr val="0070C0"/>
                </a:solidFill>
              </a:rPr>
              <a:t> )</a:t>
            </a:r>
          </a:p>
          <a:p>
            <a:r>
              <a:rPr lang="ar-SA" b="1" dirty="0">
                <a:solidFill>
                  <a:srgbClr val="0070C0"/>
                </a:solidFill>
              </a:rPr>
              <a:t> افتتح سعادة وكيل </a:t>
            </a:r>
            <a:r>
              <a:rPr lang="ar-SA" b="1" dirty="0" err="1">
                <a:solidFill>
                  <a:srgbClr val="0070C0"/>
                </a:solidFill>
              </a:rPr>
              <a:t>الجامعه</a:t>
            </a:r>
            <a:r>
              <a:rPr lang="ar-SA" b="1" dirty="0">
                <a:solidFill>
                  <a:srgbClr val="0070C0"/>
                </a:solidFill>
              </a:rPr>
              <a:t> لشؤون التعليمية </a:t>
            </a:r>
            <a:r>
              <a:rPr lang="ar-SA" b="1" dirty="0" err="1">
                <a:solidFill>
                  <a:srgbClr val="0070C0"/>
                </a:solidFill>
              </a:rPr>
              <a:t>أ.د</a:t>
            </a:r>
            <a:r>
              <a:rPr lang="ar-SA" b="1" dirty="0">
                <a:solidFill>
                  <a:srgbClr val="0070C0"/>
                </a:solidFill>
              </a:rPr>
              <a:t> محمد بن عثمان الركبان ،  وبحضور سعادة عميد الكلية </a:t>
            </a:r>
            <a:r>
              <a:rPr lang="ar-SA" b="1" dirty="0" err="1">
                <a:solidFill>
                  <a:srgbClr val="0070C0"/>
                </a:solidFill>
              </a:rPr>
              <a:t>د.عبد</a:t>
            </a:r>
            <a:r>
              <a:rPr lang="ar-SA" b="1" dirty="0">
                <a:solidFill>
                  <a:srgbClr val="0070C0"/>
                </a:solidFill>
              </a:rPr>
              <a:t> الله بن خليفه </a:t>
            </a:r>
            <a:r>
              <a:rPr lang="ar-SA" b="1" dirty="0" err="1">
                <a:solidFill>
                  <a:srgbClr val="0070C0"/>
                </a:solidFill>
              </a:rPr>
              <a:t>السويكت</a:t>
            </a:r>
            <a:r>
              <a:rPr lang="ar-SA" b="1" dirty="0">
                <a:solidFill>
                  <a:srgbClr val="0070C0"/>
                </a:solidFill>
              </a:rPr>
              <a:t> ووكلاء الكلية ورؤساء </a:t>
            </a:r>
            <a:r>
              <a:rPr lang="ar-SA" b="1" dirty="0" err="1">
                <a:solidFill>
                  <a:srgbClr val="0070C0"/>
                </a:solidFill>
              </a:rPr>
              <a:t>الاقسام</a:t>
            </a:r>
            <a:r>
              <a:rPr lang="ar-SA" b="1" dirty="0">
                <a:solidFill>
                  <a:srgbClr val="0070C0"/>
                </a:solidFill>
              </a:rPr>
              <a:t> عند </a:t>
            </a:r>
            <a:r>
              <a:rPr lang="ar-SA" b="1" dirty="0" err="1">
                <a:solidFill>
                  <a:srgbClr val="0070C0"/>
                </a:solidFill>
              </a:rPr>
              <a:t>الساعه</a:t>
            </a:r>
            <a:r>
              <a:rPr lang="ar-SA" b="1" dirty="0">
                <a:solidFill>
                  <a:srgbClr val="0070C0"/>
                </a:solidFill>
              </a:rPr>
              <a:t> الثانية ظهراً في يوم </a:t>
            </a:r>
            <a:r>
              <a:rPr lang="ar-SA" b="1" dirty="0" err="1">
                <a:solidFill>
                  <a:srgbClr val="0070C0"/>
                </a:solidFill>
              </a:rPr>
              <a:t>الإثنين</a:t>
            </a:r>
            <a:r>
              <a:rPr lang="ar-SA" b="1" dirty="0">
                <a:solidFill>
                  <a:srgbClr val="0070C0"/>
                </a:solidFill>
              </a:rPr>
              <a:t> الموافق 19-6-</a:t>
            </a:r>
            <a:r>
              <a:rPr lang="ar-SA" b="1" dirty="0" err="1">
                <a:solidFill>
                  <a:srgbClr val="0070C0"/>
                </a:solidFill>
              </a:rPr>
              <a:t>1434ه</a:t>
            </a:r>
            <a:r>
              <a:rPr lang="ar-SA" b="1" dirty="0">
                <a:solidFill>
                  <a:srgbClr val="0070C0"/>
                </a:solidFill>
              </a:rPr>
              <a:t>ـ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معرض الفيزياء  ( بوابة المستقبل )  المصاحب لختام الأنشطة </a:t>
            </a:r>
            <a:r>
              <a:rPr lang="ar-SA" b="1" dirty="0" err="1">
                <a:solidFill>
                  <a:srgbClr val="0070C0"/>
                </a:solidFill>
              </a:rPr>
              <a:t>الطلابيه</a:t>
            </a:r>
            <a:r>
              <a:rPr lang="ar-SA" b="1" dirty="0">
                <a:solidFill>
                  <a:srgbClr val="0070C0"/>
                </a:solidFill>
              </a:rPr>
              <a:t> في المبنى الرئيسي (أقسام الطالبات)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حيث تجول سعادته بأرجاء المعرض حيث ضم عدد من الأركان التي تحوي  أبرز علماء الفيزياء الذين ساهموا في تقدم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علم الفيزياء كما ضم عدد من الحقائب </a:t>
            </a:r>
            <a:r>
              <a:rPr lang="ar-SA" b="1" dirty="0" err="1">
                <a:solidFill>
                  <a:srgbClr val="0070C0"/>
                </a:solidFill>
              </a:rPr>
              <a:t>والبنرات</a:t>
            </a:r>
            <a:r>
              <a:rPr lang="ar-SA" b="1" dirty="0">
                <a:solidFill>
                  <a:srgbClr val="0070C0"/>
                </a:solidFill>
              </a:rPr>
              <a:t> والمطويات وبعضا من </a:t>
            </a:r>
            <a:r>
              <a:rPr lang="ar-SA" b="1" dirty="0" err="1">
                <a:solidFill>
                  <a:srgbClr val="0070C0"/>
                </a:solidFill>
              </a:rPr>
              <a:t>الأجهزه</a:t>
            </a:r>
            <a:r>
              <a:rPr lang="ar-SA" b="1" dirty="0">
                <a:solidFill>
                  <a:srgbClr val="0070C0"/>
                </a:solidFill>
              </a:rPr>
              <a:t> الفيزيائية و عدد من البحوث </a:t>
            </a:r>
            <a:r>
              <a:rPr lang="ar-SA" b="1" dirty="0" err="1">
                <a:solidFill>
                  <a:srgbClr val="0070C0"/>
                </a:solidFill>
              </a:rPr>
              <a:t>العلميه</a:t>
            </a:r>
            <a:r>
              <a:rPr lang="ar-SA" b="1" dirty="0">
                <a:solidFill>
                  <a:srgbClr val="0070C0"/>
                </a:solidFill>
              </a:rPr>
              <a:t> </a:t>
            </a:r>
            <a:r>
              <a:rPr lang="ar-SA" b="1" dirty="0" err="1">
                <a:solidFill>
                  <a:srgbClr val="0070C0"/>
                </a:solidFill>
              </a:rPr>
              <a:t>المتميزه</a:t>
            </a:r>
            <a:r>
              <a:rPr lang="ar-SA" b="1" dirty="0">
                <a:solidFill>
                  <a:srgbClr val="0070C0"/>
                </a:solidFill>
              </a:rPr>
              <a:t> في مجال الفيزياء </a:t>
            </a:r>
            <a:r>
              <a:rPr lang="ar-SA" b="1" dirty="0" err="1">
                <a:solidFill>
                  <a:srgbClr val="0070C0"/>
                </a:solidFill>
              </a:rPr>
              <a:t>النوويه</a:t>
            </a:r>
            <a:r>
              <a:rPr lang="ar-SA" b="1" dirty="0" smtClean="0">
                <a:solidFill>
                  <a:srgbClr val="0070C0"/>
                </a:solidFill>
              </a:rPr>
              <a:t>.....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شارك في المعرض 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د-نجوى إبراهيم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د-إيمان شافعي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د-سناء بركات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د-أميره صلاح الدين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د- ألفت سعد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أ‌-</a:t>
            </a:r>
            <a:r>
              <a:rPr lang="ar-SA" dirty="0">
                <a:solidFill>
                  <a:srgbClr val="0070C0"/>
                </a:solidFill>
              </a:rPr>
              <a:t>  </a:t>
            </a:r>
            <a:r>
              <a:rPr lang="ar-SA" b="1" dirty="0">
                <a:solidFill>
                  <a:srgbClr val="0070C0"/>
                </a:solidFill>
              </a:rPr>
              <a:t>مـــي </a:t>
            </a:r>
            <a:r>
              <a:rPr lang="ar-SA" b="1" dirty="0" err="1">
                <a:solidFill>
                  <a:srgbClr val="0070C0"/>
                </a:solidFill>
              </a:rPr>
              <a:t>الطــريقي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أ-ساره السكران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أ-نوره عبدالسلام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أ-منى العقيلي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أ-ندى </a:t>
            </a:r>
            <a:r>
              <a:rPr lang="ar-SA" b="1" dirty="0" err="1">
                <a:solidFill>
                  <a:srgbClr val="0070C0"/>
                </a:solidFill>
              </a:rPr>
              <a:t>الطريقي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r-SA" b="1" dirty="0">
                <a:solidFill>
                  <a:srgbClr val="0070C0"/>
                </a:solidFill>
              </a:rPr>
              <a:t>أ-مها </a:t>
            </a:r>
            <a:r>
              <a:rPr lang="ar-SA" b="1" dirty="0" err="1">
                <a:solidFill>
                  <a:srgbClr val="0070C0"/>
                </a:solidFill>
              </a:rPr>
              <a:t>الجغواني</a:t>
            </a:r>
            <a:r>
              <a:rPr lang="ar-SA" b="1" dirty="0">
                <a:solidFill>
                  <a:srgbClr val="0070C0"/>
                </a:solidFill>
              </a:rPr>
              <a:t> 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ar-S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ad-images/mohsin3333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524000"/>
            <a:ext cx="6385892" cy="4209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762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0</Words>
  <Application>Microsoft Office PowerPoint</Application>
  <PresentationFormat>عرض على الشاشة (3:4)‏</PresentationFormat>
  <Paragraphs>18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2015-04-02T06:34:51Z</dcterms:created>
  <dcterms:modified xsi:type="dcterms:W3CDTF">2015-04-02T06:43:55Z</dcterms:modified>
</cp:coreProperties>
</file>