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69F4DC3-7B96-470B-BC96-CBB783AD57D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938070C-5E13-43B5-A76F-3AF935D7E0B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/>
              <a:t>كسوة الشتاء العينية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تأكيداً على دور الجامعة الريادي في خدمة المجتمع قامت كلية التربية بالزلفي بتوجيه من سعادة العميد </a:t>
            </a:r>
            <a:r>
              <a:rPr lang="ar-SA" b="1" dirty="0" err="1"/>
              <a:t>د.عبدالله</a:t>
            </a:r>
            <a:r>
              <a:rPr lang="ar-SA" b="1" dirty="0"/>
              <a:t> بن خليفة </a:t>
            </a:r>
            <a:r>
              <a:rPr lang="ar-SA" b="1" dirty="0" err="1"/>
              <a:t>السويكت</a:t>
            </a:r>
            <a:r>
              <a:rPr lang="ar-SA" b="1" dirty="0"/>
              <a:t> بتوزيع (كسوة الشتاء)</a:t>
            </a:r>
            <a:endParaRPr lang="en-US" dirty="0"/>
          </a:p>
          <a:p>
            <a:r>
              <a:rPr lang="ar-SA" b="1" dirty="0"/>
              <a:t>وذلك بهدف خدمة شريحة من شرائح المجتمع وهم بعض العمالة المتواجدة في المحافظة حيث قامت وحدة النشاط الطلابي بهذا العمل الخيري الإنساني في يوم السبت 23/02/</a:t>
            </a:r>
            <a:r>
              <a:rPr lang="ar-SA" b="1" dirty="0" err="1"/>
              <a:t>1434ه</a:t>
            </a:r>
            <a:r>
              <a:rPr lang="ar-SA" b="1" dirty="0"/>
              <a:t>ـ </a:t>
            </a:r>
            <a:endParaRPr lang="en-US" dirty="0"/>
          </a:p>
          <a:p>
            <a:r>
              <a:rPr lang="ar-SA" b="1" dirty="0"/>
              <a:t>وقد شارك بهذا العمل بعض طلاب الكلية .</a:t>
            </a:r>
            <a:endParaRPr lang="en-US" dirty="0"/>
          </a:p>
          <a:p>
            <a:r>
              <a:rPr lang="ar-SA" b="1" dirty="0"/>
              <a:t>وتسعى الكلية من خلال برامجها الاجتماعية إلى تنويع دورها الحيوي في مساندتها الدائمة ودعمها المستمر لكافة البرامج </a:t>
            </a:r>
            <a:r>
              <a:rPr lang="ar-SA" b="1" dirty="0" err="1"/>
              <a:t>الانسانية</a:t>
            </a:r>
            <a:r>
              <a:rPr lang="ar-SA" b="1" dirty="0"/>
              <a:t> بهدف </a:t>
            </a:r>
            <a:r>
              <a:rPr lang="ar-SA" b="1" dirty="0" err="1"/>
              <a:t>ايصال</a:t>
            </a:r>
            <a:r>
              <a:rPr lang="ar-SA" b="1" dirty="0"/>
              <a:t> رسالة واضحة وجليّة هدفها التلاحم والترابط مع كافة شرائح المجتمع انطلاقاً وتأصيلاً من منهج القيم </a:t>
            </a:r>
            <a:r>
              <a:rPr lang="ar-SA" b="1" dirty="0" err="1"/>
              <a:t>الاسلامية</a:t>
            </a:r>
            <a:r>
              <a:rPr lang="ar-SA" b="1" dirty="0"/>
              <a:t> التربوية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244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IMG_4406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98600"/>
            <a:ext cx="5791200" cy="386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13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3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2015-03-30T07:28:21Z</dcterms:created>
  <dcterms:modified xsi:type="dcterms:W3CDTF">2015-03-30T07:28:52Z</dcterms:modified>
</cp:coreProperties>
</file>