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398A4-7471-47D8-B978-A95871AE4B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E96BB-7B93-4E7B-8405-8B97EF1D0163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398A4-7471-47D8-B978-A95871AE4B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E96BB-7B93-4E7B-8405-8B97EF1D016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398A4-7471-47D8-B978-A95871AE4B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E96BB-7B93-4E7B-8405-8B97EF1D016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398A4-7471-47D8-B978-A95871AE4B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E96BB-7B93-4E7B-8405-8B97EF1D016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398A4-7471-47D8-B978-A95871AE4B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E96BB-7B93-4E7B-8405-8B97EF1D0163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398A4-7471-47D8-B978-A95871AE4B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E96BB-7B93-4E7B-8405-8B97EF1D016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398A4-7471-47D8-B978-A95871AE4B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E96BB-7B93-4E7B-8405-8B97EF1D016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398A4-7471-47D8-B978-A95871AE4B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E96BB-7B93-4E7B-8405-8B97EF1D016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398A4-7471-47D8-B978-A95871AE4B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E96BB-7B93-4E7B-8405-8B97EF1D0163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398A4-7471-47D8-B978-A95871AE4B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E96BB-7B93-4E7B-8405-8B97EF1D016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398A4-7471-47D8-B978-A95871AE4B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E96BB-7B93-4E7B-8405-8B97EF1D0163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0C398A4-7471-47D8-B978-A95871AE4BB6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C0E96BB-7B93-4E7B-8405-8B97EF1D0163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403648" y="620688"/>
            <a:ext cx="7498080" cy="6059760"/>
          </a:xfrm>
        </p:spPr>
        <p:txBody>
          <a:bodyPr>
            <a:normAutofit fontScale="47500" lnSpcReduction="20000"/>
          </a:bodyPr>
          <a:lstStyle/>
          <a:p>
            <a:r>
              <a:rPr lang="ar-SA" b="1" dirty="0"/>
              <a:t>كلية التربية بالزلفي تقيم ( يوم التكريم )</a:t>
            </a:r>
            <a:endParaRPr lang="en-US" dirty="0"/>
          </a:p>
          <a:p>
            <a:r>
              <a:rPr lang="ar-SA" b="1" dirty="0"/>
              <a:t>من منطلق قول الله تعالى : ( هل جزاء الإحسان إلا الإحسان ) أقامت كلية التربية بالزلفي على مسرح مجمع الكليات بالزلفي فعالية ( يوم التكريم ) عرفاناً ووفاءً من الكلية لمنسوبيها </a:t>
            </a:r>
            <a:r>
              <a:rPr lang="ar-SA" b="1" dirty="0" err="1"/>
              <a:t>أعضاءوموظفين</a:t>
            </a:r>
            <a:r>
              <a:rPr lang="ar-SA" b="1" dirty="0"/>
              <a:t> من </a:t>
            </a:r>
            <a:r>
              <a:rPr lang="ar-SA" b="1" dirty="0" err="1"/>
              <a:t>الجنسين،وقدأقيم</a:t>
            </a:r>
            <a:r>
              <a:rPr lang="ar-SA" b="1" dirty="0"/>
              <a:t> الحفل بتشريف سعادة مدراء إدارات مجمع الكليات وسعادة </a:t>
            </a:r>
            <a:r>
              <a:rPr lang="ar-SA" b="1" dirty="0" err="1"/>
              <a:t>وكلاءالكلية</a:t>
            </a:r>
            <a:r>
              <a:rPr lang="ar-SA" b="1" dirty="0"/>
              <a:t> ورؤساء الأقسام وأعضاء هيئة التدريس </a:t>
            </a:r>
            <a:r>
              <a:rPr lang="ar-SA" b="1" dirty="0" err="1"/>
              <a:t>ومدراءالوحدات</a:t>
            </a:r>
            <a:r>
              <a:rPr lang="ar-SA" b="1" dirty="0"/>
              <a:t> والموظفين وتم نقله إلى أقسام </a:t>
            </a:r>
            <a:r>
              <a:rPr lang="ar-SA" b="1" dirty="0" err="1"/>
              <a:t>الطالبات،حيث</a:t>
            </a:r>
            <a:r>
              <a:rPr lang="ar-SA" b="1" dirty="0"/>
              <a:t> افتتح الحفل بعبارات ترحيب ألقاها سعادة </a:t>
            </a:r>
            <a:r>
              <a:rPr lang="ar-SA" b="1" dirty="0" err="1"/>
              <a:t>مديرالعلاقات</a:t>
            </a:r>
            <a:r>
              <a:rPr lang="ar-SA" b="1" dirty="0"/>
              <a:t> العامة والإعلام الجامعي </a:t>
            </a:r>
            <a:r>
              <a:rPr lang="ar-SA" b="1" dirty="0" err="1"/>
              <a:t>أ.فهدالبقعاوي</a:t>
            </a:r>
            <a:r>
              <a:rPr lang="ar-SA" b="1" dirty="0"/>
              <a:t>، بعد ذلك ألقى راعي الحفل كلمة ترحيب </a:t>
            </a:r>
            <a:r>
              <a:rPr lang="ar-SA" b="1" dirty="0" err="1"/>
              <a:t>وشكروعرفان</a:t>
            </a:r>
            <a:r>
              <a:rPr lang="ar-SA" b="1" dirty="0"/>
              <a:t> على الجهود المبذولة من قبل مدراء المجمع ومشرفي الأمن ومنسوبي الكلية والتي أسهمت في الرقي والنهوض بمستوى الكلية في العام الجامعي 1434/</a:t>
            </a:r>
            <a:r>
              <a:rPr lang="ar-SA" b="1" dirty="0" err="1"/>
              <a:t>1345ه</a:t>
            </a:r>
            <a:r>
              <a:rPr lang="ar-SA" b="1" dirty="0"/>
              <a:t>ـ كما ألقى سعادة وكيل الكلية للدراسات العليا والبحث العلمي </a:t>
            </a:r>
            <a:r>
              <a:rPr lang="ar-SA" b="1" dirty="0" err="1"/>
              <a:t>د.راشدالثنيان</a:t>
            </a:r>
            <a:r>
              <a:rPr lang="ar-SA" b="1" dirty="0"/>
              <a:t> أشار فيها إلى أهمية مثل هذه الفعاليات التي </a:t>
            </a:r>
            <a:r>
              <a:rPr lang="ar-SA" b="1" dirty="0" err="1"/>
              <a:t>تحفزالجميع</a:t>
            </a:r>
            <a:r>
              <a:rPr lang="ar-SA" b="1" dirty="0"/>
              <a:t> وتشعرهم بأن الكلية </a:t>
            </a:r>
            <a:r>
              <a:rPr lang="ar-SA" b="1" dirty="0" err="1"/>
              <a:t>تقدرجهود</a:t>
            </a:r>
            <a:r>
              <a:rPr lang="ar-SA" b="1" dirty="0"/>
              <a:t> من بعمل بإخلاص، ثم ألقى سعادة وكيل الكلية للجودة </a:t>
            </a:r>
            <a:r>
              <a:rPr lang="ar-SA" b="1" dirty="0" err="1"/>
              <a:t>والتطويرد</a:t>
            </a:r>
            <a:r>
              <a:rPr lang="ar-SA" b="1" dirty="0"/>
              <a:t>. عبدالله الحربي كلمة أعرب </a:t>
            </a:r>
            <a:r>
              <a:rPr lang="ar-SA" b="1" dirty="0" err="1"/>
              <a:t>فيهاعن</a:t>
            </a:r>
            <a:r>
              <a:rPr lang="ar-SA" b="1" dirty="0"/>
              <a:t> شكره وتقديره لسعادة عميد الكلية لحرصه ووفائه لمنسوبي الكلية الدائم وهذا يدل على النجاحات التي حققتها الكلية خلال العام الجامعي 1434/</a:t>
            </a:r>
            <a:r>
              <a:rPr lang="ar-SA" b="1" dirty="0" err="1"/>
              <a:t>1345ه</a:t>
            </a:r>
            <a:r>
              <a:rPr lang="ar-SA" b="1" dirty="0"/>
              <a:t>ـ، ومن ثم تم تكريم من بذلوا الجهود لتحقيق الهدف بعد توفيق الله سبحانه وهم كالآتي:</a:t>
            </a:r>
            <a:endParaRPr lang="en-US" dirty="0"/>
          </a:p>
          <a:p>
            <a:r>
              <a:rPr lang="ar-SA" b="1" dirty="0"/>
              <a:t> </a:t>
            </a:r>
            <a:r>
              <a:rPr lang="ar-SA" b="1" dirty="0" err="1"/>
              <a:t>الدكتورعبدالعزيزالعليوي</a:t>
            </a:r>
            <a:r>
              <a:rPr lang="ar-SA" b="1" dirty="0"/>
              <a:t> </a:t>
            </a:r>
            <a:r>
              <a:rPr lang="ar-SA" b="1" dirty="0" err="1"/>
              <a:t>نظيرالجهود</a:t>
            </a:r>
            <a:r>
              <a:rPr lang="ar-SA" b="1" dirty="0"/>
              <a:t> المباركة خلال فتره توليه رئاسة قسم الدراسات الإسلامية، كما تم تكريم سعادة </a:t>
            </a:r>
            <a:r>
              <a:rPr lang="ar-SA" b="1" dirty="0" err="1"/>
              <a:t>الدكتورمحسن</a:t>
            </a:r>
            <a:r>
              <a:rPr lang="ar-SA" b="1" dirty="0"/>
              <a:t> شعلان بخيت على جهوده المتميزة خلال فترة إشرافه على قسم الفيزياء، وسعادة الأستاذ </a:t>
            </a:r>
            <a:r>
              <a:rPr lang="ar-SA" b="1" dirty="0" err="1"/>
              <a:t>ناصربن</a:t>
            </a:r>
            <a:r>
              <a:rPr lang="ar-SA" b="1" dirty="0"/>
              <a:t> عثمان العثمان خلال فترة توليه وكيل الكلية للشؤون الإدارية، وسعادة الأستاذة </a:t>
            </a:r>
            <a:r>
              <a:rPr lang="ar-SA" b="1" dirty="0" err="1"/>
              <a:t>بدورالذييب</a:t>
            </a:r>
            <a:r>
              <a:rPr lang="ar-SA" b="1" dirty="0"/>
              <a:t> خلال فترة توليها وكيلة الكلية للشؤون الإدارية أقسام الطالبات، وسعادة الأستاذ سامي </a:t>
            </a:r>
            <a:r>
              <a:rPr lang="ar-SA" b="1" dirty="0" err="1"/>
              <a:t>الزعاريرخلال</a:t>
            </a:r>
            <a:r>
              <a:rPr lang="ar-SA" b="1" dirty="0"/>
              <a:t> فترة إشرافه على قسم اللغة الإنجليزية، كما تم تكريم سعادة </a:t>
            </a:r>
            <a:r>
              <a:rPr lang="ar-SA" b="1" dirty="0" err="1"/>
              <a:t>مديرإدارة</a:t>
            </a:r>
            <a:r>
              <a:rPr lang="ar-SA" b="1" dirty="0"/>
              <a:t> المجمع الأستاذ بداح بن عبدالرحمن البداح، وسعادة مساعد </a:t>
            </a:r>
            <a:r>
              <a:rPr lang="ar-SA" b="1" dirty="0" err="1"/>
              <a:t>مديرالتشغيل</a:t>
            </a:r>
            <a:r>
              <a:rPr lang="ar-SA" b="1" dirty="0"/>
              <a:t> والصيانة الأستاذ محمد بن سلمان البداح وسعادة الأستاذ خليل بن إبراهيم </a:t>
            </a:r>
            <a:r>
              <a:rPr lang="ar-SA" b="1" dirty="0" err="1"/>
              <a:t>العطاالله</a:t>
            </a:r>
            <a:r>
              <a:rPr lang="ar-SA" b="1" dirty="0"/>
              <a:t> وسعادة مشرف الأمن والسلامة  </a:t>
            </a:r>
            <a:r>
              <a:rPr lang="ar-SA" b="1" dirty="0" err="1"/>
              <a:t>الأستاذعبدالله</a:t>
            </a:r>
            <a:r>
              <a:rPr lang="ar-SA" b="1" dirty="0"/>
              <a:t> بن عبدالرحمن الفهيد كما تم تكريم سعادة وكلاء </a:t>
            </a:r>
            <a:r>
              <a:rPr lang="ar-SA" b="1" dirty="0" err="1"/>
              <a:t>ووكيلات</a:t>
            </a:r>
            <a:r>
              <a:rPr lang="ar-SA" b="1" dirty="0"/>
              <a:t> الكلية </a:t>
            </a:r>
            <a:r>
              <a:rPr lang="ar-SA" b="1" dirty="0" err="1"/>
              <a:t>وأعضاءهيئة</a:t>
            </a:r>
            <a:r>
              <a:rPr lang="ar-SA" b="1" dirty="0"/>
              <a:t> التدريس والموظفين كما تم تكريم جميع اللجان المعقودة رجالا ونساء خلال العام الجامعي 1434/</a:t>
            </a:r>
            <a:r>
              <a:rPr lang="ar-SA" b="1" dirty="0" err="1"/>
              <a:t>1435ه</a:t>
            </a:r>
            <a:r>
              <a:rPr lang="ar-SA" b="1" dirty="0"/>
              <a:t>ـ ، وقد شمل التكريم بعض الجنود الخفية والتي تقدم عملاً مفصلياً في الكلية كموظفي الاتصالات الإدارية، وبعض السائقين ، والمراسلين، وبعض عمال الخدمات.</a:t>
            </a:r>
            <a:endParaRPr lang="en-US" dirty="0"/>
          </a:p>
          <a:p>
            <a:r>
              <a:rPr lang="ar-SA" b="1" dirty="0"/>
              <a:t>وتعد هذه الفعالية من أبرز الفعاليات التي أدخلت البهجة على الجميع، وستكون محفزاً لهم للعمل الجاد المخلص والإنجاز المثمر مع مطلع العام القادم بإذن الله.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1038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33985"/>
            <a:ext cx="5274310" cy="6590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309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184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2015-04-01T07:43:15Z</dcterms:created>
  <dcterms:modified xsi:type="dcterms:W3CDTF">2015-04-01T07:43:55Z</dcterms:modified>
</cp:coreProperties>
</file>