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23458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623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10698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8408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0359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1018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77438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9935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8387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4848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64474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697C6-6E29-4AE4-B2AB-62EB06C734DC}" type="datetimeFigureOut">
              <a:rPr lang="ar-SA" smtClean="0"/>
              <a:t>13/06/36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3BC9E3-310D-445C-A4E9-F18641429D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09694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وحدة التميز في التعليم والتعلم\البوابة\الاخبار\د منال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0" y="0"/>
            <a:ext cx="913458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83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1</cp:revision>
  <dcterms:created xsi:type="dcterms:W3CDTF">2015-04-02T02:55:09Z</dcterms:created>
  <dcterms:modified xsi:type="dcterms:W3CDTF">2015-04-02T02:55:18Z</dcterms:modified>
</cp:coreProperties>
</file>