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21946CD6-9E40-43CC-ADF1-C73F78DF24E1}" type="datetimeFigureOut">
              <a:rPr lang="ar-SA" smtClean="0"/>
              <a:t>12/06/36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C7C0BFF1-2830-461A-BD95-25C7C04EAB02}"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1946CD6-9E40-43CC-ADF1-C73F78DF24E1}"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7C0BFF1-2830-461A-BD95-25C7C04EAB02}"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1946CD6-9E40-43CC-ADF1-C73F78DF24E1}"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7C0BFF1-2830-461A-BD95-25C7C04EAB02}"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1946CD6-9E40-43CC-ADF1-C73F78DF24E1}"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7C0BFF1-2830-461A-BD95-25C7C04EAB02}"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21946CD6-9E40-43CC-ADF1-C73F78DF24E1}"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7C0BFF1-2830-461A-BD95-25C7C04EAB02}"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21946CD6-9E40-43CC-ADF1-C73F78DF24E1}"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C7C0BFF1-2830-461A-BD95-25C7C04EAB02}"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21946CD6-9E40-43CC-ADF1-C73F78DF24E1}" type="datetimeFigureOut">
              <a:rPr lang="ar-SA" smtClean="0"/>
              <a:t>12/06/36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C7C0BFF1-2830-461A-BD95-25C7C04EAB02}"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21946CD6-9E40-43CC-ADF1-C73F78DF24E1}" type="datetimeFigureOut">
              <a:rPr lang="ar-SA" smtClean="0"/>
              <a:t>12/06/36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C7C0BFF1-2830-461A-BD95-25C7C04EAB02}"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21946CD6-9E40-43CC-ADF1-C73F78DF24E1}" type="datetimeFigureOut">
              <a:rPr lang="ar-SA" smtClean="0"/>
              <a:t>12/06/36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C7C0BFF1-2830-461A-BD95-25C7C04EAB02}"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21946CD6-9E40-43CC-ADF1-C73F78DF24E1}"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C7C0BFF1-2830-461A-BD95-25C7C04EAB02}"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21946CD6-9E40-43CC-ADF1-C73F78DF24E1}"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C7C0BFF1-2830-461A-BD95-25C7C04EAB02}"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1946CD6-9E40-43CC-ADF1-C73F78DF24E1}" type="datetimeFigureOut">
              <a:rPr lang="ar-SA" smtClean="0"/>
              <a:t>12/06/36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7C0BFF1-2830-461A-BD95-25C7C04EAB02}"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435608" y="476672"/>
            <a:ext cx="7498080" cy="5771728"/>
          </a:xfrm>
        </p:spPr>
        <p:txBody>
          <a:bodyPr>
            <a:normAutofit fontScale="85000" lnSpcReduction="20000"/>
          </a:bodyPr>
          <a:lstStyle/>
          <a:p>
            <a:r>
              <a:rPr lang="ar-SA" dirty="0"/>
              <a:t>كلية التربية بالزلفي تنظم (نادي صديقات الصم والبكم</a:t>
            </a:r>
            <a:r>
              <a:rPr lang="en-US" dirty="0"/>
              <a:t>)</a:t>
            </a:r>
          </a:p>
          <a:p>
            <a:r>
              <a:rPr lang="ar-SA" dirty="0"/>
              <a:t>تمشياً مع خطة الأنشطة الطلابية للفصل الدراسي الأول يوم الأربعاء الموافق </a:t>
            </a:r>
            <a:r>
              <a:rPr lang="en-US" dirty="0"/>
              <a:t>28/12/1435</a:t>
            </a:r>
            <a:r>
              <a:rPr lang="ar-SA" dirty="0"/>
              <a:t>هـ ، نظمت كلية التربية بالزلفي ممثلة بأمانة نشاط الطالبات في الأسبوع السابع، وتهدف هذه الفعالية إلى تعزيز دور الجهد في المجالات الخيرية الموجهة إلى فئة غالية على قلوب الجميع وهم فئة الصم والبكم وترسيخ مبدأ التكافل الاجتماعي نحوهم، وقد صاحب ذلك عدد من الفعاليات منها</a:t>
            </a:r>
            <a:r>
              <a:rPr lang="en-US" dirty="0"/>
              <a:t> : </a:t>
            </a:r>
          </a:p>
          <a:p>
            <a:r>
              <a:rPr lang="en-US" dirty="0"/>
              <a:t>- </a:t>
            </a:r>
            <a:r>
              <a:rPr lang="ar-SA" dirty="0"/>
              <a:t>ركن يحتوي على معرض </a:t>
            </a:r>
            <a:r>
              <a:rPr lang="ar-SA" dirty="0" err="1"/>
              <a:t>وأعماال</a:t>
            </a:r>
            <a:r>
              <a:rPr lang="en-US" dirty="0"/>
              <a:t> .</a:t>
            </a:r>
          </a:p>
          <a:p>
            <a:r>
              <a:rPr lang="en-US" dirty="0"/>
              <a:t>-</a:t>
            </a:r>
            <a:r>
              <a:rPr lang="ar-SA" dirty="0"/>
              <a:t>عرض </a:t>
            </a:r>
            <a:r>
              <a:rPr lang="ar-SA" dirty="0" err="1"/>
              <a:t>بروجكتر</a:t>
            </a:r>
            <a:endParaRPr lang="en-US" dirty="0"/>
          </a:p>
          <a:p>
            <a:r>
              <a:rPr lang="en-US" dirty="0"/>
              <a:t>- </a:t>
            </a:r>
            <a:r>
              <a:rPr lang="ar-SA" dirty="0"/>
              <a:t>توزيع بعض النشرات </a:t>
            </a:r>
            <a:r>
              <a:rPr lang="ar-SA" dirty="0" err="1"/>
              <a:t>والارشادات</a:t>
            </a:r>
            <a:r>
              <a:rPr lang="en-US" dirty="0"/>
              <a:t> .</a:t>
            </a:r>
          </a:p>
          <a:p>
            <a:r>
              <a:rPr lang="en-US" dirty="0"/>
              <a:t>- </a:t>
            </a:r>
            <a:r>
              <a:rPr lang="ar-SA" dirty="0"/>
              <a:t>محاضرة بعنوان  (كيفية التعامل مع ذوي الاحتياجات الخاصة</a:t>
            </a:r>
            <a:r>
              <a:rPr lang="en-US" dirty="0"/>
              <a:t> )</a:t>
            </a:r>
          </a:p>
          <a:p>
            <a:r>
              <a:rPr lang="ar-SA" dirty="0"/>
              <a:t>وقد نال هذا النادي إعجاب الجميع وتفاعلوا مع الفعاليات المنفذة </a:t>
            </a:r>
            <a:endParaRPr lang="en-US" dirty="0"/>
          </a:p>
          <a:p>
            <a:pPr rtl="0"/>
            <a:r>
              <a:rPr lang="en-US" dirty="0"/>
              <a:t> </a:t>
            </a:r>
          </a:p>
          <a:p>
            <a:pPr marL="0" indent="0">
              <a:buNone/>
            </a:pPr>
            <a:endParaRPr lang="ar-SA" dirty="0"/>
          </a:p>
        </p:txBody>
      </p:sp>
    </p:spTree>
    <p:extLst>
      <p:ext uri="{BB962C8B-B14F-4D97-AF65-F5344CB8AC3E}">
        <p14:creationId xmlns:p14="http://schemas.microsoft.com/office/powerpoint/2010/main" val="2873586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C:\Users\7\Desktop\فهرس.jpg"/>
          <p:cNvPicPr>
            <a:picLocks noGrp="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0" y="1125538"/>
            <a:ext cx="6035675" cy="4525962"/>
          </a:xfrm>
          <a:prstGeom prst="rect">
            <a:avLst/>
          </a:prstGeom>
          <a:noFill/>
          <a:ln>
            <a:noFill/>
          </a:ln>
        </p:spPr>
      </p:pic>
    </p:spTree>
    <p:extLst>
      <p:ext uri="{BB962C8B-B14F-4D97-AF65-F5344CB8AC3E}">
        <p14:creationId xmlns:p14="http://schemas.microsoft.com/office/powerpoint/2010/main" val="29163918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25</Words>
  <Application>Microsoft Office PowerPoint</Application>
  <PresentationFormat>عرض على الشاشة (3:4)‏</PresentationFormat>
  <Paragraphs>8</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2015-04-01T06:36:43Z</dcterms:created>
  <dcterms:modified xsi:type="dcterms:W3CDTF">2015-04-01T06:37:34Z</dcterms:modified>
</cp:coreProperties>
</file>