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D14A8D1A-78E7-4275-9203-AF77CEE85578}"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5844908B-7DF8-4654-9458-FC1F4D6F4187}"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14A8D1A-78E7-4275-9203-AF77CEE85578}"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5844908B-7DF8-4654-9458-FC1F4D6F418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14A8D1A-78E7-4275-9203-AF77CEE85578}"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5844908B-7DF8-4654-9458-FC1F4D6F418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14A8D1A-78E7-4275-9203-AF77CEE85578}"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5844908B-7DF8-4654-9458-FC1F4D6F4187}"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D14A8D1A-78E7-4275-9203-AF77CEE85578}"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5844908B-7DF8-4654-9458-FC1F4D6F4187}"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14A8D1A-78E7-4275-9203-AF77CEE85578}"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5844908B-7DF8-4654-9458-FC1F4D6F4187}"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D14A8D1A-78E7-4275-9203-AF77CEE85578}"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5844908B-7DF8-4654-9458-FC1F4D6F4187}"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D14A8D1A-78E7-4275-9203-AF77CEE85578}"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5844908B-7DF8-4654-9458-FC1F4D6F4187}"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D14A8D1A-78E7-4275-9203-AF77CEE85578}"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5844908B-7DF8-4654-9458-FC1F4D6F4187}"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14A8D1A-78E7-4275-9203-AF77CEE85578}"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5844908B-7DF8-4654-9458-FC1F4D6F4187}"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D14A8D1A-78E7-4275-9203-AF77CEE85578}"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5844908B-7DF8-4654-9458-FC1F4D6F4187}"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14A8D1A-78E7-4275-9203-AF77CEE85578}"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844908B-7DF8-4654-9458-FC1F4D6F4187}"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04664"/>
            <a:ext cx="8229600" cy="5721499"/>
          </a:xfrm>
        </p:spPr>
        <p:txBody>
          <a:bodyPr>
            <a:normAutofit fontScale="55000" lnSpcReduction="20000"/>
          </a:bodyPr>
          <a:lstStyle/>
          <a:p>
            <a:r>
              <a:rPr lang="ar-SA" b="1" dirty="0"/>
              <a:t>كلية التربية بالزلفي تقيم دوري كرة القدم  لكليات مجمع الكليات بالزلفي</a:t>
            </a:r>
            <a:endParaRPr lang="en-US" dirty="0"/>
          </a:p>
          <a:p>
            <a:r>
              <a:rPr lang="ar-SA" b="1" dirty="0"/>
              <a:t>أقامت كلية التربية بالزلفي دوري كرة القدم  لكليات مجمع الكليات بالزلفي حيث ضمت البطولة الفرق كلاً من كلية التربية وكلية العلوم والسنه التحضيرية وكلية إدارة الأعمال وكلية طب الأسنان حيث أوقعت القرعة في المباراة الأولى كلية العلوم والسنة التحضيرية مع كلية طب الأسنان.</a:t>
            </a:r>
            <a:endParaRPr lang="en-US" dirty="0"/>
          </a:p>
          <a:p>
            <a:r>
              <a:rPr lang="ar-SA" b="1" dirty="0"/>
              <a:t>وكانت المباراة الأولى بين كلية العلوم والسنه التحضيرية مع كلية طب الأسنان وقاد المباراة الحكم أحمد الغنام حيث بدأت المباراة بسجال بين الطرفين حيث تقدمت كلية طب الأسنان بأول الأهداف باكراً وشهدت المباراة حضوراً جماهيرياً مميزاً من جماهير الطرفين.</a:t>
            </a:r>
            <a:endParaRPr lang="en-US" dirty="0"/>
          </a:p>
          <a:p>
            <a:r>
              <a:rPr lang="ar-SA" b="1" dirty="0"/>
              <a:t>بعدها عدل النتيجة لصالح كلية العلوم والسنة التحضيرية الطالب عمر الملحم عن طريق ضربه حره بعدها كانت المباراة سجال بين الطرفين ومتعه كروية تناقلت بين أقدام الفريقين</a:t>
            </a:r>
            <a:endParaRPr lang="en-US" dirty="0"/>
          </a:p>
          <a:p>
            <a:r>
              <a:rPr lang="ar-SA" b="1" dirty="0"/>
              <a:t>بعدها أضاف اللاعب مزيد الفهيد هدف الفارق لكلية العلوم والسنة التحضيرية من كرة رأسية جميله.</a:t>
            </a:r>
            <a:endParaRPr lang="en-US" dirty="0"/>
          </a:p>
          <a:p>
            <a:r>
              <a:rPr lang="ar-SA" b="1" dirty="0"/>
              <a:t>وبعد ذلك توالت 3 أهداف لكلية العلوم والسنة التحضيرية أنهى بها آمال كلية طب الأسنان للعودة للمباراة من جديد.</a:t>
            </a:r>
            <a:endParaRPr lang="en-US" dirty="0"/>
          </a:p>
          <a:p>
            <a:r>
              <a:rPr lang="ar-SA" b="1" dirty="0"/>
              <a:t>مشاهدات من المباراة:</a:t>
            </a:r>
            <a:endParaRPr lang="en-US" dirty="0"/>
          </a:p>
          <a:p>
            <a:r>
              <a:rPr lang="ar-SA" b="1" dirty="0"/>
              <a:t>-حضور الفريقين باكراً لملعب المباراة .</a:t>
            </a:r>
            <a:endParaRPr lang="en-US" dirty="0"/>
          </a:p>
          <a:p>
            <a:r>
              <a:rPr lang="ar-SA" b="1" dirty="0"/>
              <a:t>-حماس الفريقين قبل </a:t>
            </a:r>
            <a:r>
              <a:rPr lang="ar-SA" b="1" dirty="0" err="1"/>
              <a:t>واثناء</a:t>
            </a:r>
            <a:r>
              <a:rPr lang="ar-SA" b="1" dirty="0"/>
              <a:t> المباراة جمل اللقاء فنياً.</a:t>
            </a:r>
            <a:endParaRPr lang="en-US" dirty="0"/>
          </a:p>
          <a:p>
            <a:r>
              <a:rPr lang="ar-SA" b="1" dirty="0"/>
              <a:t>-حكم اللقاء كان حضوره حضوراً لافتاً وقاد المباراة لبر الأمان.</a:t>
            </a:r>
            <a:endParaRPr lang="en-US" dirty="0"/>
          </a:p>
          <a:p>
            <a:r>
              <a:rPr lang="ar-SA" b="1" dirty="0"/>
              <a:t>-امتدح اللاعبين اللجنة المنظمة للبطولة ممثلة ب مشرف النشاط الرياضي بالكلية الأستاذ محمد السيف.</a:t>
            </a:r>
            <a:endParaRPr lang="en-US" dirty="0"/>
          </a:p>
          <a:p>
            <a:r>
              <a:rPr lang="ar-SA" b="1" dirty="0"/>
              <a:t>فريق كليتي العلوم والسنه التحضيرية</a:t>
            </a:r>
            <a:endParaRPr lang="en-US" dirty="0"/>
          </a:p>
          <a:p>
            <a:pPr marL="0" indent="0">
              <a:buNone/>
            </a:pPr>
            <a:endParaRPr lang="ar-SA" dirty="0"/>
          </a:p>
        </p:txBody>
      </p:sp>
    </p:spTree>
    <p:extLst>
      <p:ext uri="{BB962C8B-B14F-4D97-AF65-F5344CB8AC3E}">
        <p14:creationId xmlns:p14="http://schemas.microsoft.com/office/powerpoint/2010/main" val="4228533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png"/>
          <p:cNvPicPr/>
          <p:nvPr/>
        </p:nvPicPr>
        <p:blipFill>
          <a:blip r:embed="rId2">
            <a:extLst>
              <a:ext uri="{28A0092B-C50C-407E-A947-70E740481C1C}">
                <a14:useLocalDpi xmlns:a14="http://schemas.microsoft.com/office/drawing/2010/main" val="0"/>
              </a:ext>
            </a:extLst>
          </a:blip>
          <a:srcRect/>
          <a:stretch>
            <a:fillRect/>
          </a:stretch>
        </p:blipFill>
        <p:spPr bwMode="auto">
          <a:xfrm>
            <a:off x="1547664" y="908720"/>
            <a:ext cx="6813619" cy="4852754"/>
          </a:xfrm>
          <a:prstGeom prst="rect">
            <a:avLst/>
          </a:prstGeom>
          <a:noFill/>
          <a:ln>
            <a:noFill/>
          </a:ln>
        </p:spPr>
      </p:pic>
    </p:spTree>
    <p:extLst>
      <p:ext uri="{BB962C8B-B14F-4D97-AF65-F5344CB8AC3E}">
        <p14:creationId xmlns:p14="http://schemas.microsoft.com/office/powerpoint/2010/main" val="25685141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TotalTime>
  <Words>7</Words>
  <Application>Microsoft Office PowerPoint</Application>
  <PresentationFormat>عرض على الشاشة (3:4)‏</PresentationFormat>
  <Paragraphs>12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2015-04-01T05:42:14Z</dcterms:created>
  <dcterms:modified xsi:type="dcterms:W3CDTF">2015-04-01T05:43:33Z</dcterms:modified>
</cp:coreProperties>
</file>