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D4FFBFDF-68A1-4099-8BA7-F9B805D4DB30}" type="datetimeFigureOut">
              <a:rPr lang="ar-SA" smtClean="0"/>
              <a:t>12/06/36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A5A086E-9AFF-4ADE-8221-6DB1D37AD233}"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4FFBFDF-68A1-4099-8BA7-F9B805D4DB30}"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A5A086E-9AFF-4ADE-8221-6DB1D37AD233}"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D4FFBFDF-68A1-4099-8BA7-F9B805D4DB30}"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A5A086E-9AFF-4ADE-8221-6DB1D37AD233}"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D4FFBFDF-68A1-4099-8BA7-F9B805D4DB30}"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A5A086E-9AFF-4ADE-8221-6DB1D37AD233}"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D4FFBFDF-68A1-4099-8BA7-F9B805D4DB30}"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A5A086E-9AFF-4ADE-8221-6DB1D37AD233}"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D4FFBFDF-68A1-4099-8BA7-F9B805D4DB30}" type="datetimeFigureOut">
              <a:rPr lang="ar-SA" smtClean="0"/>
              <a:t>12/06/36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A5A086E-9AFF-4ADE-8221-6DB1D37AD233}"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D4FFBFDF-68A1-4099-8BA7-F9B805D4DB30}" type="datetimeFigureOut">
              <a:rPr lang="ar-SA" smtClean="0"/>
              <a:t>12/06/36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EA5A086E-9AFF-4ADE-8221-6DB1D37AD233}"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D4FFBFDF-68A1-4099-8BA7-F9B805D4DB30}" type="datetimeFigureOut">
              <a:rPr lang="ar-SA" smtClean="0"/>
              <a:t>12/06/36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EA5A086E-9AFF-4ADE-8221-6DB1D37AD233}"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FFBFDF-68A1-4099-8BA7-F9B805D4DB30}" type="datetimeFigureOut">
              <a:rPr lang="ar-SA" smtClean="0"/>
              <a:t>12/06/36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EA5A086E-9AFF-4ADE-8221-6DB1D37AD233}"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4FFBFDF-68A1-4099-8BA7-F9B805D4DB30}" type="datetimeFigureOut">
              <a:rPr lang="ar-SA" smtClean="0"/>
              <a:t>12/06/36</a:t>
            </a:fld>
            <a:endParaRPr lang="ar-SA"/>
          </a:p>
        </p:txBody>
      </p:sp>
      <p:sp>
        <p:nvSpPr>
          <p:cNvPr id="7" name="Slide Number Placeholder 6"/>
          <p:cNvSpPr>
            <a:spLocks noGrp="1"/>
          </p:cNvSpPr>
          <p:nvPr>
            <p:ph type="sldNum" sz="quarter" idx="12"/>
          </p:nvPr>
        </p:nvSpPr>
        <p:spPr/>
        <p:txBody>
          <a:bodyPr/>
          <a:lstStyle/>
          <a:p>
            <a:fld id="{EA5A086E-9AFF-4ADE-8221-6DB1D37AD233}"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D4FFBFDF-68A1-4099-8BA7-F9B805D4DB30}" type="datetimeFigureOut">
              <a:rPr lang="ar-SA" smtClean="0"/>
              <a:t>12/06/36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EA5A086E-9AFF-4ADE-8221-6DB1D37AD233}"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D4FFBFDF-68A1-4099-8BA7-F9B805D4DB30}" type="datetimeFigureOut">
              <a:rPr lang="ar-SA" smtClean="0"/>
              <a:t>12/06/36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A5A086E-9AFF-4ADE-8221-6DB1D37AD233}"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043492" y="980728"/>
            <a:ext cx="7560956" cy="4851901"/>
          </a:xfrm>
        </p:spPr>
        <p:txBody>
          <a:bodyPr>
            <a:normAutofit fontScale="92500" lnSpcReduction="10000"/>
          </a:bodyPr>
          <a:lstStyle/>
          <a:p>
            <a:r>
              <a:rPr lang="ar-SA" b="1" dirty="0"/>
              <a:t>كلية التربية بالزلفي تقيم ملتقى وطننا أمانة</a:t>
            </a:r>
            <a:endParaRPr lang="en-US" dirty="0"/>
          </a:p>
          <a:p>
            <a:r>
              <a:rPr lang="ar-SA" b="1" dirty="0"/>
              <a:t>انطلاقاً من القيم الوطنية التي تسعى إلى تعزيز المواطنة الصالحة، وترسخ الانتماء إلى ثرى هذا الوطن المعطاء، وحباً لولاة أمره – حفظهم الله - وسعياً إلى المحافظة على الوطن ليبقى درة البلدان </a:t>
            </a:r>
            <a:r>
              <a:rPr lang="ar-SA" b="1" dirty="0" err="1"/>
              <a:t>وأنموذجا</a:t>
            </a:r>
            <a:r>
              <a:rPr lang="ar-SA" b="1" dirty="0"/>
              <a:t> يحتذى به  في الرقي والتطور، كان لزاما علينا ترسيخ هذه القيم والمبادئ التي هي أساس بناء هذا الوطن الغالي، ومن هنا نظمت أمانة نشاط الطالبات بكلية التربية بالزلفي ملتقى وطننا أمانة حيث أقيمت مقاهي حوارية عن دور </a:t>
            </a:r>
            <a:r>
              <a:rPr lang="ar-SA" b="1" dirty="0" err="1"/>
              <a:t>الاسرة</a:t>
            </a:r>
            <a:r>
              <a:rPr lang="ar-SA" b="1" dirty="0"/>
              <a:t> في تعزيز الحوار الوطني و مقهى حواري  وطننا أمانة، كان من إعداد الأستاذة لطيفة العوجان، كما أقيمت  ندوة بعنوان الأمن الفكري وتعزيز قيم المواطنة الصالحة من إعداد وتقديم الدكتورة أسماء السحيمي، وقد لاقى هذا الملتقى إقبالاً كبيراً من الطالبات وتفاعلاً من منسوبات الكلية .</a:t>
            </a:r>
            <a:endParaRPr lang="en-US" dirty="0"/>
          </a:p>
          <a:p>
            <a:pPr marL="0" indent="0">
              <a:buNone/>
            </a:pPr>
            <a:endParaRPr lang="ar-SA" dirty="0"/>
          </a:p>
        </p:txBody>
      </p:sp>
    </p:spTree>
    <p:extLst>
      <p:ext uri="{BB962C8B-B14F-4D97-AF65-F5344CB8AC3E}">
        <p14:creationId xmlns:p14="http://schemas.microsoft.com/office/powerpoint/2010/main" val="9025668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196752"/>
            <a:ext cx="6381571" cy="4786020"/>
          </a:xfrm>
          <a:prstGeom prst="rect">
            <a:avLst/>
          </a:prstGeom>
          <a:noFill/>
          <a:ln>
            <a:noFill/>
          </a:ln>
        </p:spPr>
      </p:pic>
    </p:spTree>
    <p:extLst>
      <p:ext uri="{BB962C8B-B14F-4D97-AF65-F5344CB8AC3E}">
        <p14:creationId xmlns:p14="http://schemas.microsoft.com/office/powerpoint/2010/main" val="15975900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0</TotalTime>
  <Words>44</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أوستن</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2015-04-01T06:04:08Z</dcterms:created>
  <dcterms:modified xsi:type="dcterms:W3CDTF">2015-04-01T06:05:05Z</dcterms:modified>
</cp:coreProperties>
</file>