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E2F6C00-7FB8-4E78-A2D4-EEC14D92F75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9321B2D-0945-4F88-851E-254126FA02D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899592" y="1124744"/>
            <a:ext cx="7498080" cy="5267672"/>
          </a:xfrm>
        </p:spPr>
        <p:txBody>
          <a:bodyPr/>
          <a:lstStyle/>
          <a:p>
            <a:r>
              <a:rPr lang="ar-SA" b="1" dirty="0"/>
              <a:t>زيارة كلية التربية إلى ميدان الفروسية بالزلفي</a:t>
            </a:r>
            <a:endParaRPr lang="en-US" dirty="0"/>
          </a:p>
          <a:p>
            <a:r>
              <a:rPr lang="ar-SA" b="1" dirty="0"/>
              <a:t>قامت وحدة النشاط الطلابي بكلية التربية بالزلفي باصطحاب عدد من الطلاب يوم الأحد الموافق 18/5/1436 هـ إلى ميدان الفروسية بالزلفي , وذلك لتعويدهم على حب الخيل والحضور الدائم لمنافسات الخيول , وذلك تطبيقاً للسنة الغراء حيث أمرتنا بذلك . قضى الطلاب وقتاً ممتعاً آنذاك وشكروا وحدة النشاط على حرصهم على الطلاب وتوجيههم لما يعود عليهم بالنفع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8213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4"/>
            <a:ext cx="6525587" cy="51863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824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64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2015-04-01T06:19:42Z</dcterms:created>
  <dcterms:modified xsi:type="dcterms:W3CDTF">2015-04-01T06:20:36Z</dcterms:modified>
</cp:coreProperties>
</file>