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5DCD136-6E02-4BA9-9C78-AAE2461A63E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7CE7D0-A1C0-4FD5-852C-2AB7C5A0535E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/>
              <a:t>كلية التربية بالزلفي تستقبل وفداً تدريبياً من عمادة التعليم الإلكتروني والتعلم عن بعد</a:t>
            </a:r>
            <a:endParaRPr lang="en-US" dirty="0"/>
          </a:p>
          <a:p>
            <a:pPr marL="0" indent="0">
              <a:buNone/>
            </a:pPr>
            <a:r>
              <a:rPr lang="ar-SA" b="1" dirty="0"/>
              <a:t>  استقبلت كلية التربية بالزلفي وفداً من عمادة التعليم الإلكتروني والتعلم عن بعد؛ بهدف إقامة دورة تدريبية على نظامِ بيئةِ التعلُّمِ الإلكتروني ( </a:t>
            </a:r>
            <a:r>
              <a:rPr lang="en-US" b="1" dirty="0" err="1"/>
              <a:t>D2L</a:t>
            </a:r>
            <a:r>
              <a:rPr lang="ar-SA" b="1" dirty="0"/>
              <a:t> ) </a:t>
            </a:r>
            <a:r>
              <a:rPr lang="en-US" b="1" dirty="0"/>
              <a:t>DESIRE 2 LEARN</a:t>
            </a:r>
            <a:r>
              <a:rPr lang="ar-SA" b="1" dirty="0"/>
              <a:t>  ومشروع تطوير المقررات الإلكترونية، وهو نظام يقدم خدمة أكاديمية عالية الجودة، ويسهم في تنمية القدرات البشرية في الجامعة، ويرفع من كفاءة الأداء المؤسساتي، ودعم التحول الإلكتروني.</a:t>
            </a:r>
            <a:endParaRPr lang="en-US" dirty="0"/>
          </a:p>
          <a:p>
            <a:r>
              <a:rPr lang="ar-SA" b="1" dirty="0"/>
              <a:t>   وقد تم تقديم دورات متقدمة لأعضاء هيئة التدريس من الجنسين على استخدام هذا النظام، و تم حل العديد من المشاكل خصوصاً في جانب التسجيل أو الاستخدام.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5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51292"/>
            <a:ext cx="6957635" cy="4497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5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001dc5622c19bb5aa5388f88f81db16655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13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2015-03-26T06:29:54Z</dcterms:created>
  <dcterms:modified xsi:type="dcterms:W3CDTF">2015-03-26T06:31:18Z</dcterms:modified>
</cp:coreProperties>
</file>