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288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566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85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990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74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45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81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464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0168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254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871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162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7\Desktop\للتحميل على وكالة البحث العلمي البوابة\بوسترات\بوسترات العلوم التربويى\البحث العلمي 1436.1435\بوسترات الاعضاء\د.عبير\u0627u062Fu0628 u0639u0631u0628u064A  u062Du062Fu064Au062B-35 copy u202Bu202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58000" cy="9324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64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c2a8744488a3f5f4a41f6db7972a8c9f9d6642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21</cp:revision>
  <dcterms:created xsi:type="dcterms:W3CDTF">2015-03-21T20:16:38Z</dcterms:created>
  <dcterms:modified xsi:type="dcterms:W3CDTF">2015-03-21T20:27:54Z</dcterms:modified>
</cp:coreProperties>
</file>