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288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56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5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90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4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5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6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16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25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87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7\Desktop\للتحميل على وكالة البحث العلمي البوابة\بوسترات\بوسترات العلوم التربويى\البحث العلمي 1436.1435\بوسترات الاعضاء\د.عبير\u0627u062Fu0628 u0639u0631u0628u064A  u062Du062Fu064Au062B-35 copy u202Bu202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32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6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2a8744488a3f5f4a41f6db7972a8c9f9d6642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21</cp:revision>
  <dcterms:created xsi:type="dcterms:W3CDTF">2015-03-21T20:16:38Z</dcterms:created>
  <dcterms:modified xsi:type="dcterms:W3CDTF">2015-03-21T20:27:54Z</dcterms:modified>
</cp:coreProperties>
</file>