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212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209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992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32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351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50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553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039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116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606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790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EFE9-2777-4E3E-A660-E011288FD88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5D2E-4029-4909-BAE7-79540D9B4CD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833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وسميةامنة الطيب واحلام عبد العظيم\شريحة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9645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2015-04-11T11:12:38Z</dcterms:created>
  <dcterms:modified xsi:type="dcterms:W3CDTF">2015-04-11T11:13:16Z</dcterms:modified>
</cp:coreProperties>
</file>