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9212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8209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992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3327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5351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45032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15535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4039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11164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2606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2790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EFE9-2777-4E3E-A660-E011288FD88B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85D2E-4029-4909-BAE7-79540D9B4CD7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88330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وسميةامنة الطيب واحلام عبد العظيم\شريحة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99645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2015-04-11T11:12:38Z</dcterms:created>
  <dcterms:modified xsi:type="dcterms:W3CDTF">2015-04-11T11:13:16Z</dcterms:modified>
</cp:coreProperties>
</file>