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7245B7-4520-4F7C-B128-0F33781CAD4F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4D2F168-8E18-483B-B6DA-5B054BC67E5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The </a:t>
            </a:r>
            <a:r>
              <a:rPr lang="en-US" b="1" dirty="0" err="1"/>
              <a:t>Zulfi</a:t>
            </a:r>
            <a:r>
              <a:rPr lang="en-US" b="1" dirty="0"/>
              <a:t> College of Education has Organized the Program “Living through Quran”</a:t>
            </a:r>
            <a:endParaRPr lang="en-US" dirty="0"/>
          </a:p>
          <a:p>
            <a:r>
              <a:rPr lang="en-US" b="1" dirty="0"/>
              <a:t>The </a:t>
            </a:r>
            <a:r>
              <a:rPr lang="en-US" b="1" dirty="0" err="1"/>
              <a:t>Zulfi</a:t>
            </a:r>
            <a:r>
              <a:rPr lang="en-US" b="1" dirty="0"/>
              <a:t> College of Education has organized the program “Living through Quran”. The </a:t>
            </a:r>
            <a:r>
              <a:rPr lang="en-US" b="1" dirty="0" err="1"/>
              <a:t>Zulfi</a:t>
            </a:r>
            <a:r>
              <a:rPr lang="en-US" b="1" dirty="0"/>
              <a:t> College of Education represented by the Secretariat of the Student Activity unit of the main and the extended building (female sections) organized the program “Living through Quran” on Tuesday, 12/27/1435 AH. The Islamic Studies Department, the Educational Sciences Department, Computer Department and Arabic language Department participated in the program which consisted of copies of Quran, honey and </a:t>
            </a:r>
            <a:r>
              <a:rPr lang="en-US" b="1" dirty="0" err="1"/>
              <a:t>Miswak</a:t>
            </a:r>
            <a:r>
              <a:rPr lang="en-US" b="1" dirty="0"/>
              <a:t> with a reminder of its benefits that have been mentioned in the holy book and the scientific and medical miracle found in it.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653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121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2015-04-10T12:43:40Z</dcterms:created>
  <dcterms:modified xsi:type="dcterms:W3CDTF">2015-04-10T12:45:18Z</dcterms:modified>
</cp:coreProperties>
</file>