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45D22FA-B0C5-4CA6-9677-D34504D6174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F5C422-E227-4EE6-9B81-46ACD2996381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/>
              <a:t>كلية التربية بالزلفي تقوم بتفعيل برنامج(نحو صحة أفضل)</a:t>
            </a:r>
            <a:endParaRPr lang="en-US" dirty="0"/>
          </a:p>
          <a:p>
            <a:r>
              <a:rPr lang="ar-SA" b="1" dirty="0"/>
              <a:t>أقامت كلية التربية بالزلفي "المبنى الإضافي" تفعيل برنامج(نحو صحة أفضل) ممثلة بأمانة النشاط الطلابي ضمن خطتها للأنشطة الطلابية  يوم الخميس 27/1/</a:t>
            </a:r>
            <a:r>
              <a:rPr lang="ar-SA" b="1" dirty="0" err="1"/>
              <a:t>1436ه</a:t>
            </a:r>
            <a:r>
              <a:rPr lang="ar-SA" b="1" dirty="0"/>
              <a:t>ـ لقسم اللغة العربية تحت إشراف الدكتورة :داليا عبدالباقي  وقسم اللغة الإنجليزية تحت إشراف الدكتورة :مريم الغربي</a:t>
            </a:r>
            <a:endParaRPr lang="en-US" dirty="0"/>
          </a:p>
          <a:p>
            <a:r>
              <a:rPr lang="ar-SA" b="1" dirty="0"/>
              <a:t>  أولا : قسم اللغة العربية </a:t>
            </a:r>
            <a:endParaRPr lang="en-US" dirty="0"/>
          </a:p>
          <a:p>
            <a:r>
              <a:rPr lang="ar-SA" b="1" dirty="0"/>
              <a:t>اشتمل البرنامج على التالي:</a:t>
            </a:r>
            <a:endParaRPr lang="en-US" dirty="0"/>
          </a:p>
          <a:p>
            <a:r>
              <a:rPr lang="ar-SA" b="1" dirty="0"/>
              <a:t>ركن عن الاهتمام بصحة الفم والأسنان شمل مطويات وفرش الأسنان ومعجون الأسنان ومعقمات ومطهرات.</a:t>
            </a:r>
            <a:endParaRPr lang="en-US" dirty="0"/>
          </a:p>
          <a:p>
            <a:r>
              <a:rPr lang="ar-SA" b="1" dirty="0"/>
              <a:t>ركن الاهتمام بالصحة والعناية بالجسم وشمل منشورات ,مطويات, نماذج من صابون الحمام والمعقمات التي يستخدمها الإنسان للنظافة الشخصية</a:t>
            </a:r>
            <a:endParaRPr lang="en-US" dirty="0"/>
          </a:p>
          <a:p>
            <a:r>
              <a:rPr lang="ar-SA" b="1" dirty="0"/>
              <a:t>ركن الأطعمة الصحية شمل الفواكه والعصائر والحليب والأطعمة المختلفة.</a:t>
            </a:r>
            <a:endParaRPr lang="en-US" dirty="0"/>
          </a:p>
          <a:p>
            <a:r>
              <a:rPr lang="ar-SA" b="1" dirty="0"/>
              <a:t>ثانيا : قسم اللغة الإنجليزية اشتمل البرنامج على التالي:</a:t>
            </a:r>
            <a:endParaRPr lang="en-US" dirty="0"/>
          </a:p>
          <a:p>
            <a:r>
              <a:rPr lang="ar-SA" b="1" dirty="0"/>
              <a:t>مطويات, مجسمات عن الأطعمة الصحية والسعرات الحرارية, شكولاتة ,عصائر ,أغذية صحية.</a:t>
            </a:r>
            <a:endParaRPr lang="en-US" dirty="0"/>
          </a:p>
          <a:p>
            <a:r>
              <a:rPr lang="ar-SA" b="1" dirty="0"/>
              <a:t>نصائح عن مرض السكري, ميزان للطالبات (الوزن المثالي)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3347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1292"/>
            <a:ext cx="5274310" cy="3955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839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30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2015-04-01T06:02:44Z</dcterms:created>
  <dcterms:modified xsi:type="dcterms:W3CDTF">2015-04-01T06:03:52Z</dcterms:modified>
</cp:coreProperties>
</file>