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DCABA7B-395E-4A56-9C3A-6BAABB6FF7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FE558D6-D1E5-428B-9A6D-F585FD23F720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4294967295"/>
          </p:nvPr>
        </p:nvSpPr>
        <p:spPr>
          <a:xfrm>
            <a:off x="914400" y="692150"/>
            <a:ext cx="8229600" cy="5545138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/>
              <a:t>ركن نادي التسوق في المبنى الإضافي"</a:t>
            </a:r>
            <a:endParaRPr lang="en-US" dirty="0"/>
          </a:p>
          <a:p>
            <a:r>
              <a:rPr lang="ar-SA" b="1" dirty="0"/>
              <a:t>      سعياً لتنفيذ خطة النشاط الطلابي بالكلية وفي إطار تفعيل خطة النشاط الطلابي بالمبنى الإضافي , وبتوجيه من سعادة وكيلة الكلية لشؤون الطالبات الأستاذة/ منيبة عبدالله </a:t>
            </a:r>
            <a:r>
              <a:rPr lang="ar-SA" b="1" dirty="0" err="1"/>
              <a:t>الطريقي</a:t>
            </a:r>
            <a:r>
              <a:rPr lang="ar-SA" b="1" dirty="0"/>
              <a:t>.</a:t>
            </a:r>
            <a:endParaRPr lang="en-US" dirty="0"/>
          </a:p>
          <a:p>
            <a:r>
              <a:rPr lang="ar-SA" b="1" dirty="0"/>
              <a:t>أقيم ركن (نادي التسوق) جاءت تفاصيله كالتالي:</a:t>
            </a:r>
            <a:endParaRPr lang="en-US" dirty="0"/>
          </a:p>
          <a:p>
            <a:r>
              <a:rPr lang="ar-SA" b="1" dirty="0"/>
              <a:t>قامت طالبات قسم اللغة العربية بالمبنى الإضافي بتفعيل نادي التسوق من خلال أركان </a:t>
            </a:r>
            <a:r>
              <a:rPr lang="ar-SA" b="1" dirty="0" err="1"/>
              <a:t>أحتفت</a:t>
            </a:r>
            <a:r>
              <a:rPr lang="ar-SA" b="1" dirty="0"/>
              <a:t> كالتالي:</a:t>
            </a:r>
            <a:endParaRPr lang="en-US" dirty="0"/>
          </a:p>
          <a:p>
            <a:r>
              <a:rPr lang="ar-SA" b="1" dirty="0"/>
              <a:t>1/ ركن المأكولات والمشروبات الشعبية</a:t>
            </a:r>
            <a:endParaRPr lang="en-US" dirty="0"/>
          </a:p>
          <a:p>
            <a:r>
              <a:rPr lang="ar-SA" b="1" dirty="0"/>
              <a:t>2/ركن المعدات </a:t>
            </a:r>
            <a:r>
              <a:rPr lang="ar-SA" b="1" dirty="0" err="1"/>
              <a:t>واكسسوارات</a:t>
            </a:r>
            <a:r>
              <a:rPr lang="ar-SA" b="1" dirty="0"/>
              <a:t> أجهزة والجوالات والحاسب الآلي</a:t>
            </a:r>
            <a:endParaRPr lang="en-US" dirty="0"/>
          </a:p>
          <a:p>
            <a:r>
              <a:rPr lang="ar-SA" b="1" dirty="0"/>
              <a:t>3/ ركن الحلويات</a:t>
            </a:r>
            <a:endParaRPr lang="en-US" dirty="0"/>
          </a:p>
          <a:p>
            <a:r>
              <a:rPr lang="ar-SA" b="1" dirty="0"/>
              <a:t>4/ ركن </a:t>
            </a:r>
            <a:r>
              <a:rPr lang="ar-SA" b="1" dirty="0" err="1"/>
              <a:t>الور</a:t>
            </a:r>
            <a:r>
              <a:rPr lang="ar-SA" b="1" dirty="0"/>
              <a:t> الطبيعي</a:t>
            </a:r>
            <a:endParaRPr lang="en-US" dirty="0"/>
          </a:p>
          <a:p>
            <a:r>
              <a:rPr lang="ar-SA" b="1" dirty="0"/>
              <a:t>أسماء الطالبات المشاركات:</a:t>
            </a:r>
            <a:endParaRPr lang="en-US" dirty="0"/>
          </a:p>
          <a:p>
            <a:r>
              <a:rPr lang="ar-SA" b="1" dirty="0"/>
              <a:t>نورة الثنيان _ منيرة الحبيش _ روابي </a:t>
            </a:r>
            <a:r>
              <a:rPr lang="ar-SA" b="1" dirty="0" err="1"/>
              <a:t>المعيجل</a:t>
            </a:r>
            <a:r>
              <a:rPr lang="ar-SA" b="1" dirty="0"/>
              <a:t> _ حفصة المقرن _ رحاب المسعود _ حصه النصار _ صفية العتيق _ غالية القحطاني _ سحر الفايز.</a:t>
            </a:r>
            <a:endParaRPr lang="en-US" dirty="0"/>
          </a:p>
          <a:p>
            <a:r>
              <a:rPr lang="ar-SA" b="1" dirty="0"/>
              <a:t>وحدة الإعلام (المبنى الإضافي)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9037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1292"/>
            <a:ext cx="5274310" cy="3955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541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</Words>
  <Application>Microsoft Office PowerPoint</Application>
  <PresentationFormat>عرض على الشاشة (3:4)‏</PresentationFormat>
  <Paragraphs>12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2015-04-01T06:18:16Z</dcterms:created>
  <dcterms:modified xsi:type="dcterms:W3CDTF">2015-04-01T06:19:05Z</dcterms:modified>
</cp:coreProperties>
</file>