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AFA49E-7BC3-44D0-A478-47D988E7A7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169FDC-2E8B-4FEE-9507-29C55DD8FFD8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/>
          <a:lstStyle/>
          <a:p>
            <a:r>
              <a:rPr lang="ar-SA" b="1" dirty="0"/>
              <a:t>زيارة كلية التربية إلى ميدان الفروسية بالزلفي</a:t>
            </a:r>
            <a:endParaRPr lang="en-US" dirty="0"/>
          </a:p>
          <a:p>
            <a:r>
              <a:rPr lang="ar-SA" b="1" dirty="0"/>
              <a:t>قامت وحدة النشاط الطلابي بكلية التربية بالزلفي باصطحاب عدد من الطلاب يوم الأحد الموافق 18/5/1436 هـ إلى ميدان الفروسية بالزلفي , وذلك لتعويدهم على حب الخيل والحضور الدائم لمنافسات الخيول , وذلك تطبيقاً للسنة الغراء حيث أمرتنا بذلك . قضى الطلاب وقتاً ممتعاً آنذاك وشكروا وحدة النشاط على حرصهم على الطلاب وتوجيههم لما يعود عليهم بالنفع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15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877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71637"/>
            <a:ext cx="5274310" cy="3514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28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64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2015-03-30T07:01:33Z</dcterms:created>
  <dcterms:modified xsi:type="dcterms:W3CDTF">2015-03-30T07:02:05Z</dcterms:modified>
</cp:coreProperties>
</file>