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E50ACA5-35CA-4E1F-A7EE-2EEAEF3D475C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2830B92-2E9C-4E6A-86F3-98587F386352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r>
              <a:rPr lang="ar-SA" dirty="0"/>
              <a:t>كلية التربية بالزلفي تستقبل طلاب ثانويات المحافظة</a:t>
            </a:r>
            <a:endParaRPr lang="en-US" dirty="0"/>
          </a:p>
          <a:p>
            <a:r>
              <a:rPr lang="ar-SA" dirty="0"/>
              <a:t>استقبلت كلية التربية بالزلفي يوم </a:t>
            </a:r>
            <a:r>
              <a:rPr lang="ar-SA" dirty="0" err="1"/>
              <a:t>الإثنين</a:t>
            </a:r>
            <a:r>
              <a:rPr lang="ar-SA" dirty="0"/>
              <a:t> : 16/6/</a:t>
            </a:r>
            <a:r>
              <a:rPr lang="ar-SA" dirty="0" err="1"/>
              <a:t>1433ه</a:t>
            </a:r>
            <a:r>
              <a:rPr lang="ar-SA" dirty="0"/>
              <a:t>ـ ، عدداً من طلاب ثانويات محافظة الزلفي لتعريفهم بالكلية وأقسامها ونظام التسجيل فيها .</a:t>
            </a:r>
            <a:endParaRPr lang="en-US" dirty="0"/>
          </a:p>
          <a:p>
            <a:r>
              <a:rPr lang="ar-SA" dirty="0"/>
              <a:t>حيث بدئ الاستقبال بقراءة أي من الذكر الحكيم ، ثم كلمة لعميد الكلية استعرض فيها تاريخ الكلية وأقسامها وعدد طلابها وطالباتها والهيئة التدريسية فيها ، وخططها الاستراتيجية التي تسير وفقاً لها .</a:t>
            </a:r>
            <a:endParaRPr lang="en-US" dirty="0"/>
          </a:p>
          <a:p>
            <a:r>
              <a:rPr lang="ar-SA" dirty="0"/>
              <a:t>تلا ذلك كلمة لوكيل الكلية للشؤون التعليمية أوضح فيها نظام التسجيل فيها عبر البوابة الإلكترونية ، </a:t>
            </a:r>
            <a:r>
              <a:rPr lang="ar-SA" dirty="0" err="1"/>
              <a:t>وماقد</a:t>
            </a:r>
            <a:r>
              <a:rPr lang="ar-SA" dirty="0"/>
              <a:t> يعترض الطالب من عقبات ومعوقات أثناء التسجيل .</a:t>
            </a:r>
            <a:endParaRPr lang="en-US" dirty="0"/>
          </a:p>
          <a:p>
            <a:r>
              <a:rPr lang="ar-SA" dirty="0"/>
              <a:t>ثم كلمة لرئيس قسم الدراسات الإسلامية عرف فيها بالقسم وأهم مقرراته ، ثم كلمة لرئيس قسم اللغة الإنجليزية عرف فيها بالقسم وأهم مقرراته .</a:t>
            </a:r>
            <a:endParaRPr lang="en-US" dirty="0"/>
          </a:p>
          <a:p>
            <a:r>
              <a:rPr lang="ar-SA" dirty="0"/>
              <a:t>ثم ختم اللقاء بالإجابة عن استفسارات الطلاب ، ثم جولة في مجمع الكليات تعرف الطلاب خلالها على أهم معالم الكلية وقاعاتها ونظام الدراسة فيها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9899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11_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417" y="1743075"/>
            <a:ext cx="4495165" cy="3371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070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135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2015-03-30T05:19:13Z</dcterms:created>
  <dcterms:modified xsi:type="dcterms:W3CDTF">2015-03-30T05:29:02Z</dcterms:modified>
</cp:coreProperties>
</file>