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E00414F-45DB-4968-A6FE-9AD9BCD02D3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00414F-45DB-4968-A6FE-9AD9BCD02D3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E00414F-45DB-4968-A6FE-9AD9BCD02D3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E00414F-45DB-4968-A6FE-9AD9BCD02D3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4F8F3C4-91FF-4E87-8834-0920811B38BC}"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E00414F-45DB-4968-A6FE-9AD9BCD02D3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F8F3C4-91FF-4E87-8834-0920811B38BC}" type="datetimeFigureOut">
              <a:rPr lang="ar-SA" smtClean="0"/>
              <a:t>08/06/36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E00414F-45DB-4968-A6FE-9AD9BCD02D3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229600" cy="5649491"/>
          </a:xfrm>
        </p:spPr>
        <p:txBody>
          <a:bodyPr>
            <a:normAutofit fontScale="70000" lnSpcReduction="20000"/>
          </a:bodyPr>
          <a:lstStyle/>
          <a:p>
            <a:r>
              <a:rPr lang="ar-SA" dirty="0"/>
              <a:t>كلية التربية بالزلفي تقيم حفل استقبال دارسي </a:t>
            </a:r>
            <a:r>
              <a:rPr lang="ar-SA" dirty="0" err="1"/>
              <a:t>الدبلومات</a:t>
            </a:r>
            <a:r>
              <a:rPr lang="ar-SA" dirty="0"/>
              <a:t> التربوية</a:t>
            </a:r>
            <a:r>
              <a:rPr lang="en-US" dirty="0"/>
              <a:t> .</a:t>
            </a:r>
          </a:p>
          <a:p>
            <a:r>
              <a:rPr lang="ar-SA" b="1" dirty="0"/>
              <a:t>أقامت كلية التربية بالزلفي بالتعاون مع عمادة خدمة المجتمع والتعليم المستمر حفل استقبال لطلاب </a:t>
            </a:r>
            <a:r>
              <a:rPr lang="ar-SA" b="1" dirty="0" err="1"/>
              <a:t>الدبلومات</a:t>
            </a:r>
            <a:r>
              <a:rPr lang="ar-SA" b="1" dirty="0"/>
              <a:t> التربوية يوم الأحد : 29 / 10 / </a:t>
            </a:r>
            <a:r>
              <a:rPr lang="ar-SA" b="1" dirty="0" err="1"/>
              <a:t>1433ه</a:t>
            </a:r>
            <a:r>
              <a:rPr lang="ar-SA" b="1" dirty="0"/>
              <a:t>ـ , على مجمع الكليات . حيث تضمن الحفل كلمة لعميد الكلية د. عبدالله </a:t>
            </a:r>
            <a:r>
              <a:rPr lang="ar-SA" b="1" dirty="0" err="1"/>
              <a:t>السويكت</a:t>
            </a:r>
            <a:r>
              <a:rPr lang="ar-SA" b="1" dirty="0"/>
              <a:t> ، رحب فيها بالدارسين لهذا العام 1433/</a:t>
            </a:r>
            <a:r>
              <a:rPr lang="ar-SA" b="1" dirty="0" err="1"/>
              <a:t>1434ه</a:t>
            </a:r>
            <a:r>
              <a:rPr lang="ar-SA" b="1" dirty="0"/>
              <a:t>ـ ثم رفع الشكر لله أولاً وآخراً على ما أفاء به على هذه البلاد من نعم وأفضال ، ثم الفضل لولاة أمرنا والقيادة الرشيدة التي دعمت التعليم العالي ، ورفع الشكر إلى معالي مدير الجامعة الدكتور خالد بن سعد المقرن الذي سخر كل إمكانات الجامعة المادية والبشرية لخدمة هذه الصروح التعليمية وفي طليعتها كلية التربية بالزلفي ودعمها دعماً غير محدود ، حيث بلغ عدد الدارسين والدارسات في هذه </a:t>
            </a:r>
            <a:r>
              <a:rPr lang="ar-SA" b="1" dirty="0" err="1"/>
              <a:t>الدبلومات</a:t>
            </a:r>
            <a:r>
              <a:rPr lang="ar-SA" b="1" dirty="0"/>
              <a:t> لهذا العام</a:t>
            </a:r>
            <a:r>
              <a:rPr lang="en-US" b="1" dirty="0"/>
              <a:t> ( 126 ) </a:t>
            </a:r>
            <a:r>
              <a:rPr lang="ar-SA" b="1" dirty="0"/>
              <a:t>دارساً لدبلوم التوجيه والإرشاد للعنصر الرجالي ، وللنساء ( 84</a:t>
            </a:r>
            <a:r>
              <a:rPr lang="en-US" b="1" dirty="0"/>
              <a:t> ) </a:t>
            </a:r>
            <a:r>
              <a:rPr lang="ar-SA" b="1" dirty="0"/>
              <a:t>دارسة ، وفي دبلوم التربية العام للرجال ( 48 ) دارساً ، ولدبلوم مصادر التعلم للنساء ( 59 ) دارسة ، ليصل مجموع الدارسين والدارسات في كل </a:t>
            </a:r>
            <a:r>
              <a:rPr lang="ar-SA" b="1" dirty="0" err="1"/>
              <a:t>الدبلومات</a:t>
            </a:r>
            <a:r>
              <a:rPr lang="ar-SA" b="1" dirty="0"/>
              <a:t> : ( 317) دارساً ودارسة ، بنسبة بلغت حوالي : 300% عن العام الماضي ، مع الاهتمام بالجودة وتوفير المتخصصين في هذه المجالات من الأستاذة الذين انضموا إلى الكلية هذا العام . و في الختام شكر سعادته عمادة خدمة المجتمع والتعليم المستمر في الجامعة التي تبنت تلك </a:t>
            </a:r>
            <a:r>
              <a:rPr lang="ar-SA" b="1" dirty="0" err="1"/>
              <a:t>الدبلومات</a:t>
            </a:r>
            <a:r>
              <a:rPr lang="ar-SA" b="1" dirty="0"/>
              <a:t> وأن تحقق هذه </a:t>
            </a:r>
            <a:r>
              <a:rPr lang="ar-SA" b="1" dirty="0" err="1"/>
              <a:t>الدبلومات</a:t>
            </a:r>
            <a:r>
              <a:rPr lang="ar-SA" b="1" dirty="0"/>
              <a:t> الأهداف التي رسمتها لها الجامعة ، بعدها ألقى المشرفون التنفيذيون على </a:t>
            </a:r>
            <a:r>
              <a:rPr lang="ar-SA" b="1" dirty="0" err="1"/>
              <a:t>الدبلومات</a:t>
            </a:r>
            <a:r>
              <a:rPr lang="ar-SA" b="1" dirty="0"/>
              <a:t> الدكتور : عبدالعزيز </a:t>
            </a:r>
            <a:r>
              <a:rPr lang="ar-SA" b="1" dirty="0" err="1"/>
              <a:t>العليوي</a:t>
            </a:r>
            <a:r>
              <a:rPr lang="ar-SA" b="1" dirty="0"/>
              <a:t>، والدكتور عبدالله الحربي ، والأستاذ : ناصر العثمان ، كلمات تعريفية ببرامجهم التعليمية ، ثم فتح مجال الأسئلة والاستفسارات وتمت الإجابة عنها</a:t>
            </a:r>
            <a:r>
              <a:rPr lang="en-US" b="1" dirty="0"/>
              <a:t> .</a:t>
            </a:r>
            <a:endParaRPr lang="en-US" dirty="0"/>
          </a:p>
          <a:p>
            <a:pPr marL="0" indent="0">
              <a:buNone/>
            </a:pPr>
            <a:endParaRPr lang="ar-SA" dirty="0"/>
          </a:p>
        </p:txBody>
      </p:sp>
    </p:spTree>
    <p:extLst>
      <p:ext uri="{BB962C8B-B14F-4D97-AF65-F5344CB8AC3E}">
        <p14:creationId xmlns:p14="http://schemas.microsoft.com/office/powerpoint/2010/main" val="2582396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IMG_353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4255" y="1720532"/>
            <a:ext cx="4555490" cy="3416935"/>
          </a:xfrm>
          <a:prstGeom prst="rect">
            <a:avLst/>
          </a:prstGeom>
          <a:noFill/>
          <a:ln>
            <a:noFill/>
          </a:ln>
        </p:spPr>
      </p:pic>
    </p:spTree>
    <p:extLst>
      <p:ext uri="{BB962C8B-B14F-4D97-AF65-F5344CB8AC3E}">
        <p14:creationId xmlns:p14="http://schemas.microsoft.com/office/powerpoint/2010/main" val="32708063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166b344e59576aaf1822b693932e7a96e9fc6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262</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2015-03-28T05:25:11Z</dcterms:created>
  <dcterms:modified xsi:type="dcterms:W3CDTF">2015-03-28T05:25:58Z</dcterms:modified>
</cp:coreProperties>
</file>