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245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511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3021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1592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127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5552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050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732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173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871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057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5DA78-8B1F-419F-A22E-8E2BF43CD624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A68E-F521-4440-B2E3-A525B633549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17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7\Desktop\وكالة الدراسات\_د_____د__ _». _د___ز_â_د_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6" y="-17782"/>
            <a:ext cx="914048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38159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4</cp:revision>
  <dcterms:created xsi:type="dcterms:W3CDTF">2015-04-30T03:53:00Z</dcterms:created>
  <dcterms:modified xsi:type="dcterms:W3CDTF">2015-04-30T04:05:22Z</dcterms:modified>
</cp:coreProperties>
</file>