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custDataLst>
    <p:tags r:id="rId4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63E5-81BF-4F54-A337-256F66EEC2B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3D7B-B686-4462-8F77-D455783D8AED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63E5-81BF-4F54-A337-256F66EEC2B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3D7B-B686-4462-8F77-D455783D8A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63E5-81BF-4F54-A337-256F66EEC2B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3D7B-B686-4462-8F77-D455783D8A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63E5-81BF-4F54-A337-256F66EEC2B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3D7B-B686-4462-8F77-D455783D8A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63E5-81BF-4F54-A337-256F66EEC2B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3D7B-B686-4462-8F77-D455783D8AED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63E5-81BF-4F54-A337-256F66EEC2B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3D7B-B686-4462-8F77-D455783D8A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63E5-81BF-4F54-A337-256F66EEC2B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3D7B-B686-4462-8F77-D455783D8A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63E5-81BF-4F54-A337-256F66EEC2B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533D7B-B686-4462-8F77-D455783D8AED}" type="slidenum">
              <a:rPr lang="ar-SA" smtClean="0"/>
              <a:t>‹#›</a:t>
            </a:fld>
            <a:endParaRPr lang="ar-SA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63E5-81BF-4F54-A337-256F66EEC2B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3D7B-B686-4462-8F77-D455783D8A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D63E5-81BF-4F54-A337-256F66EEC2B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D533D7B-B686-4462-8F77-D455783D8A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88D63E5-81BF-4F54-A337-256F66EEC2B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3D7B-B686-4462-8F77-D455783D8AED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88D63E5-81BF-4F54-A337-256F66EEC2B4}" type="datetimeFigureOut">
              <a:rPr lang="ar-SA" smtClean="0"/>
              <a:t>07/06/36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533D7B-B686-4462-8F77-D455783D8AED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55000" lnSpcReduction="20000"/>
          </a:bodyPr>
          <a:lstStyle/>
          <a:p>
            <a:r>
              <a:rPr lang="ar-SA" b="1" dirty="0"/>
              <a:t>كلية التربية بالزلفي تشارك في معرض المؤتمر الدولي الأول لجامعة المجمعة</a:t>
            </a:r>
            <a:endParaRPr lang="en-US" dirty="0"/>
          </a:p>
          <a:p>
            <a:r>
              <a:rPr lang="ar-SA" b="1" dirty="0"/>
              <a:t>برعاية معالي وزير التعليم العالي </a:t>
            </a:r>
            <a:r>
              <a:rPr lang="ar-SA" b="1" dirty="0" err="1"/>
              <a:t>أ.د.خالد</a:t>
            </a:r>
            <a:r>
              <a:rPr lang="ar-SA" b="1" dirty="0"/>
              <a:t> بن محمد العنقري ، افتتح معالي مدير الجامعة الدكتور خالد بن سعد المقرن المؤتمر الدولي الأول لجامعة المجمعة</a:t>
            </a:r>
            <a:endParaRPr lang="en-US" dirty="0"/>
          </a:p>
          <a:p>
            <a:r>
              <a:rPr lang="ar-SA" b="1" dirty="0"/>
              <a:t>بعنوان (التخصصات العلمية بالجامعات الناشئة –التحديات والحلول ) المقام خلال الفترة خلال الفترة من 4-6\1\</a:t>
            </a:r>
            <a:r>
              <a:rPr lang="ar-SA" b="1" dirty="0" err="1"/>
              <a:t>1434ه</a:t>
            </a:r>
            <a:r>
              <a:rPr lang="ar-SA" b="1" dirty="0"/>
              <a:t>ـ  ، </a:t>
            </a:r>
            <a:endParaRPr lang="en-US" dirty="0"/>
          </a:p>
          <a:p>
            <a:r>
              <a:rPr lang="ar-SA" b="1" dirty="0"/>
              <a:t>كما افتتح معاليه المعرض المصاحب للمؤتمر الذي ضم عرضًا لجميع الكليات </a:t>
            </a:r>
            <a:r>
              <a:rPr lang="ar-SA" b="1" dirty="0" err="1"/>
              <a:t>والعمادات</a:t>
            </a:r>
            <a:r>
              <a:rPr lang="ar-SA" b="1" dirty="0"/>
              <a:t> التابعة لجامعة المجمعة بالإضافة إلى العديد من الخدمات الأكاديمية والتعليمية من الجهات المشاركة وذات العلاقة بالجامعة.</a:t>
            </a:r>
            <a:endParaRPr lang="en-US" dirty="0"/>
          </a:p>
          <a:p>
            <a:r>
              <a:rPr lang="ar-SA" b="1" dirty="0"/>
              <a:t>     وقد قام معاليه بزيارة جناح الكلية المشارك بالمعرض المصاحب لفعاليات المؤتمر وكان في استقباله عميد كلية التربية </a:t>
            </a:r>
            <a:r>
              <a:rPr lang="ar-SA" b="1" dirty="0" err="1"/>
              <a:t>د.عبدالله</a:t>
            </a:r>
            <a:r>
              <a:rPr lang="ar-SA" b="1" dirty="0"/>
              <a:t> بن خليفة </a:t>
            </a:r>
            <a:r>
              <a:rPr lang="ar-SA" b="1" dirty="0" err="1"/>
              <a:t>السويكت</a:t>
            </a:r>
            <a:r>
              <a:rPr lang="ar-SA" b="1" dirty="0"/>
              <a:t> </a:t>
            </a:r>
            <a:endParaRPr lang="en-US" dirty="0"/>
          </a:p>
          <a:p>
            <a:r>
              <a:rPr lang="ar-SA" b="1" dirty="0"/>
              <a:t>والذي قدم لمعاليه شرحاً مفصلاً عن أبرز محتويات جناح كلية التربية والذي يجسد واقع الكلية من مختلف المطبوعات والكتيبات التي تساهم في التعريف بالكلية ومستقبلها ،</a:t>
            </a:r>
            <a:endParaRPr lang="en-US" dirty="0"/>
          </a:p>
          <a:p>
            <a:r>
              <a:rPr lang="ar-SA" b="1" dirty="0"/>
              <a:t>كما شهد الجناح إقبالاً كثيفاً من قبل زوار المعرض .</a:t>
            </a:r>
            <a:endParaRPr lang="en-US" dirty="0"/>
          </a:p>
          <a:p>
            <a:r>
              <a:rPr lang="ar-SA" b="1" dirty="0"/>
              <a:t>   وقد أشرف على تجهيز جناح المعرض لجنة برئاسة وكيل الكلية للدارسات والتطوير </a:t>
            </a:r>
            <a:r>
              <a:rPr lang="ar-SA" b="1" dirty="0" err="1"/>
              <a:t>د.راشد</a:t>
            </a:r>
            <a:r>
              <a:rPr lang="ar-SA" b="1" dirty="0"/>
              <a:t> بن حمود الثنيان ،</a:t>
            </a:r>
            <a:endParaRPr lang="en-US" dirty="0"/>
          </a:p>
          <a:p>
            <a:r>
              <a:rPr lang="ar-SA" b="1" dirty="0"/>
              <a:t>ومشاركة وكلاء الكلية ورؤساء أقسامها ، ومركز الجودة ، ووحدة الأنشطة الطلابية ، وشؤون الطلاب ، ووحدة العلاقات العامة ، كما شارك عدد من الطلاب في فعاليات المؤتمر وجناح الكلية المشارك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9816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asad5555_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8244408" cy="54726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798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b042a59abcd13aac6885f43a5d40e983ac7"/>
</p:tagLst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</TotalTime>
  <Words>52</Words>
  <Application>Microsoft Office PowerPoint</Application>
  <PresentationFormat>عرض على الشاشة (3:4)‏</PresentationFormat>
  <Paragraphs>9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تقنية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2015-03-27T06:00:58Z</dcterms:created>
  <dcterms:modified xsi:type="dcterms:W3CDTF">2015-03-27T06:02:42Z</dcterms:modified>
</cp:coreProperties>
</file>