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4612CCBB-8150-4A36-80D9-29C3CECA859A}" type="datetimeFigureOut">
              <a:rPr lang="ar-SA" smtClean="0"/>
              <a:t>26/06/36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2EE8B12C-3931-4AFF-B708-14F8BCBC2006}"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612CCBB-8150-4A36-80D9-29C3CECA859A}"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EE8B12C-3931-4AFF-B708-14F8BCBC200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612CCBB-8150-4A36-80D9-29C3CECA859A}"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EE8B12C-3931-4AFF-B708-14F8BCBC2006}"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612CCBB-8150-4A36-80D9-29C3CECA859A}"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EE8B12C-3931-4AFF-B708-14F8BCBC2006}"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4612CCBB-8150-4A36-80D9-29C3CECA859A}"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EE8B12C-3931-4AFF-B708-14F8BCBC2006}"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612CCBB-8150-4A36-80D9-29C3CECA859A}"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EE8B12C-3931-4AFF-B708-14F8BCBC2006}"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4612CCBB-8150-4A36-80D9-29C3CECA859A}" type="datetimeFigureOut">
              <a:rPr lang="ar-SA" smtClean="0"/>
              <a:t>26/06/36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2EE8B12C-3931-4AFF-B708-14F8BCBC2006}"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4612CCBB-8150-4A36-80D9-29C3CECA859A}" type="datetimeFigureOut">
              <a:rPr lang="ar-SA" smtClean="0"/>
              <a:t>26/06/36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2EE8B12C-3931-4AFF-B708-14F8BCBC200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4612CCBB-8150-4A36-80D9-29C3CECA859A}" type="datetimeFigureOut">
              <a:rPr lang="ar-SA" smtClean="0"/>
              <a:t>26/06/36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2EE8B12C-3931-4AFF-B708-14F8BCBC2006}"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612CCBB-8150-4A36-80D9-29C3CECA859A}"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EE8B12C-3931-4AFF-B708-14F8BCBC2006}"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4612CCBB-8150-4A36-80D9-29C3CECA859A}"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EE8B12C-3931-4AFF-B708-14F8BCBC2006}"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612CCBB-8150-4A36-80D9-29C3CECA859A}" type="datetimeFigureOut">
              <a:rPr lang="ar-SA" smtClean="0"/>
              <a:t>26/06/36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EE8B12C-3931-4AFF-B708-14F8BCBC2006}"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435608" y="548680"/>
            <a:ext cx="7498080" cy="5699720"/>
          </a:xfrm>
        </p:spPr>
        <p:txBody>
          <a:bodyPr>
            <a:normAutofit fontScale="70000" lnSpcReduction="20000"/>
          </a:bodyPr>
          <a:lstStyle/>
          <a:p>
            <a:pPr fontAlgn="t"/>
            <a:r>
              <a:rPr lang="en-US" b="1" dirty="0"/>
              <a:t>The Arabic Department organizes a third scientific session entitled “The Effect of Parsing in Manipulating the Koranic Meaning”</a:t>
            </a:r>
            <a:endParaRPr lang="en-US" dirty="0"/>
          </a:p>
          <a:p>
            <a:r>
              <a:rPr lang="en-US" b="1" dirty="0"/>
              <a:t>Complementing the series of scientific sessions established by the department of Arabic, with the coordination of Students Activities unit, and that takes place every two weeks and related to Arabic language with its various rules, the department of Arabic sets a third session with Dr. </a:t>
            </a:r>
            <a:r>
              <a:rPr lang="en-US" b="1" dirty="0" err="1"/>
              <a:t>Sameh</a:t>
            </a:r>
            <a:r>
              <a:rPr lang="en-US" b="1" dirty="0"/>
              <a:t> Al-</a:t>
            </a:r>
            <a:r>
              <a:rPr lang="en-US" b="1" dirty="0" err="1"/>
              <a:t>Sabbagh</a:t>
            </a:r>
            <a:r>
              <a:rPr lang="en-US" b="1" dirty="0"/>
              <a:t>, entitled “The Effect of Parsing in Manipulating the Koranic Meaning”. This event took place on Wednesday, 26th November 2014, inside the department of Arabic in the campus, in which Dr. </a:t>
            </a:r>
            <a:r>
              <a:rPr lang="en-US" b="1" dirty="0" err="1"/>
              <a:t>Sabbagh</a:t>
            </a:r>
            <a:r>
              <a:rPr lang="en-US" b="1" dirty="0"/>
              <a:t> spoke about the big effect of parsing and how it tells us some of the hidden meanings of the Koran that are dependent on parsing. At the end of the session, he paved the way to questions and answered them, and thanked the attendants for their coming and for their interaction and paid tribute to all those who participated in organizing this session</a:t>
            </a:r>
            <a:endParaRPr lang="en-US" dirty="0"/>
          </a:p>
          <a:p>
            <a:pPr marL="0" indent="0">
              <a:buNone/>
            </a:pPr>
            <a:endParaRPr lang="ar-SA" dirty="0"/>
          </a:p>
        </p:txBody>
      </p:sp>
    </p:spTree>
    <p:extLst>
      <p:ext uri="{BB962C8B-B14F-4D97-AF65-F5344CB8AC3E}">
        <p14:creationId xmlns:p14="http://schemas.microsoft.com/office/powerpoint/2010/main" val="32463702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TotalTime>
  <Words>175</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2015-04-15T04:18:17Z</dcterms:created>
  <dcterms:modified xsi:type="dcterms:W3CDTF">2015-04-15T04:20:42Z</dcterms:modified>
</cp:coreProperties>
</file>