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5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DF52C8-6222-45F3-B84B-E85DDFEBFF4E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2EADC8-6D09-43D7-800A-E78AF1E9FEEA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DF52C8-6222-45F3-B84B-E85DDFEBFF4E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2EADC8-6D09-43D7-800A-E78AF1E9FEE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DF52C8-6222-45F3-B84B-E85DDFEBFF4E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2EADC8-6D09-43D7-800A-E78AF1E9FEE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DF52C8-6222-45F3-B84B-E85DDFEBFF4E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2EADC8-6D09-43D7-800A-E78AF1E9FEE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DF52C8-6222-45F3-B84B-E85DDFEBFF4E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2EADC8-6D09-43D7-800A-E78AF1E9FEEA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DF52C8-6222-45F3-B84B-E85DDFEBFF4E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2EADC8-6D09-43D7-800A-E78AF1E9FEE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DF52C8-6222-45F3-B84B-E85DDFEBFF4E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2EADC8-6D09-43D7-800A-E78AF1E9FEE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DF52C8-6222-45F3-B84B-E85DDFEBFF4E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2EADC8-6D09-43D7-800A-E78AF1E9FEE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DF52C8-6222-45F3-B84B-E85DDFEBFF4E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2EADC8-6D09-43D7-800A-E78AF1E9FEEA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DF52C8-6222-45F3-B84B-E85DDFEBFF4E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2EADC8-6D09-43D7-800A-E78AF1E9FEE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DF52C8-6222-45F3-B84B-E85DDFEBFF4E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2EADC8-6D09-43D7-800A-E78AF1E9FEEA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CDF52C8-6222-45F3-B84B-E85DDFEBFF4E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42EADC8-6D09-43D7-800A-E78AF1E9FEEA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rtl="0" fontAlgn="t"/>
            <a:r>
              <a:rPr lang="en-US" b="1" dirty="0"/>
              <a:t>A Workshop entitled </a:t>
            </a:r>
            <a:r>
              <a:rPr lang="en-US" b="1" dirty="0" smtClean="0"/>
              <a:t> AutoPlay </a:t>
            </a:r>
            <a:r>
              <a:rPr lang="en-US" b="1" dirty="0"/>
              <a:t>Media Studio</a:t>
            </a:r>
            <a:endParaRPr lang="en-US" dirty="0"/>
          </a:p>
          <a:p>
            <a:pPr rtl="0"/>
            <a:r>
              <a:rPr lang="en-US" b="1" dirty="0"/>
              <a:t>”: The Unit of Electronic and Distant Education, presenting The </a:t>
            </a:r>
            <a:r>
              <a:rPr lang="en-US" b="1" dirty="0" err="1"/>
              <a:t>Zulfi</a:t>
            </a:r>
            <a:r>
              <a:rPr lang="en-US" b="1" dirty="0"/>
              <a:t> Education College, organized a workshop entitled “AutoPlay Media Studio”, and among its plans is designing a CD of educational mediators using the program of AutoPlay Media Studio. This was attended by seventeen female faculty members and prepared and presented by the coach professor </a:t>
            </a:r>
            <a:r>
              <a:rPr lang="en-US" b="1" dirty="0" err="1"/>
              <a:t>Munira</a:t>
            </a:r>
            <a:r>
              <a:rPr lang="en-US" b="1" dirty="0"/>
              <a:t> Al-</a:t>
            </a:r>
            <a:r>
              <a:rPr lang="en-US" b="1" dirty="0" err="1"/>
              <a:t>Ruman</a:t>
            </a:r>
            <a:r>
              <a:rPr lang="en-US" b="1" dirty="0"/>
              <a:t>.</a:t>
            </a:r>
            <a:endParaRPr lang="en-US" dirty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54841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68</Words>
  <Application>Microsoft Office PowerPoint</Application>
  <PresentationFormat>عرض على الشاشة (3:4)‏</PresentationFormat>
  <Paragraphs>2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انقلاب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1</cp:revision>
  <dcterms:created xsi:type="dcterms:W3CDTF">2015-04-15T03:41:06Z</dcterms:created>
  <dcterms:modified xsi:type="dcterms:W3CDTF">2015-04-15T03:41:36Z</dcterms:modified>
</cp:coreProperties>
</file>