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C5CE-ED18-4FC1-9E61-5F8B1825971A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26AD-7BD7-455E-8641-D8B4C9BB04F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C5CE-ED18-4FC1-9E61-5F8B1825971A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26AD-7BD7-455E-8641-D8B4C9BB04F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C5CE-ED18-4FC1-9E61-5F8B1825971A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26AD-7BD7-455E-8641-D8B4C9BB04F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C5CE-ED18-4FC1-9E61-5F8B1825971A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26AD-7BD7-455E-8641-D8B4C9BB04F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C5CE-ED18-4FC1-9E61-5F8B1825971A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26AD-7BD7-455E-8641-D8B4C9BB04F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C5CE-ED18-4FC1-9E61-5F8B1825971A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26AD-7BD7-455E-8641-D8B4C9BB04F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C5CE-ED18-4FC1-9E61-5F8B1825971A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26AD-7BD7-455E-8641-D8B4C9BB04F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C5CE-ED18-4FC1-9E61-5F8B1825971A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26AD-7BD7-455E-8641-D8B4C9BB04F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C5CE-ED18-4FC1-9E61-5F8B1825971A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26AD-7BD7-455E-8641-D8B4C9BB04F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C5CE-ED18-4FC1-9E61-5F8B1825971A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26AD-7BD7-455E-8641-D8B4C9BB04F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C5CE-ED18-4FC1-9E61-5F8B1825971A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DA26AD-7BD7-455E-8641-D8B4C9BB04F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BDA26AD-7BD7-455E-8641-D8B4C9BB04FB}" type="slidenum">
              <a:rPr lang="ar-SA" smtClean="0"/>
              <a:t>‹#›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94FC5CE-ED18-4FC1-9E61-5F8B1825971A}" type="datetimeFigureOut">
              <a:rPr lang="ar-SA" smtClean="0"/>
              <a:t>15/06/36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dirty="0">
                <a:latin typeface="Arial"/>
                <a:ea typeface="Times New Roman"/>
              </a:rPr>
              <a:t>Football League</a:t>
            </a:r>
            <a:r>
              <a:rPr lang="en-US" sz="4000" dirty="0">
                <a:latin typeface="Times New Roman"/>
                <a:ea typeface="Times New Roman"/>
              </a:rPr>
              <a:t/>
            </a:r>
            <a:br>
              <a:rPr lang="en-US" sz="4000" dirty="0">
                <a:latin typeface="Times New Roman"/>
                <a:ea typeface="Times New Roman"/>
              </a:rPr>
            </a:br>
            <a:endParaRPr lang="ar-SA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0" y="1052736"/>
            <a:ext cx="8460432" cy="5805264"/>
          </a:xfrm>
        </p:spPr>
        <p:txBody>
          <a:bodyPr>
            <a:normAutofit fontScale="92500"/>
          </a:bodyPr>
          <a:lstStyle/>
          <a:p>
            <a:pPr algn="just" rtl="0"/>
            <a:r>
              <a:rPr lang="en-US" sz="2400" b="1" dirty="0">
                <a:latin typeface="Arial"/>
                <a:ea typeface="Times New Roman"/>
              </a:rPr>
              <a:t>The College of Sciences of </a:t>
            </a:r>
            <a:r>
              <a:rPr lang="en-US" sz="2400" b="1" dirty="0" err="1">
                <a:latin typeface="Arial"/>
                <a:ea typeface="Times New Roman"/>
              </a:rPr>
              <a:t>Zulfi</a:t>
            </a:r>
            <a:r>
              <a:rPr lang="en-US" sz="2400" b="1" dirty="0">
                <a:latin typeface="Arial"/>
                <a:ea typeface="Times New Roman"/>
              </a:rPr>
              <a:t> organized a football league for   the college employees and the departments of the </a:t>
            </a:r>
            <a:r>
              <a:rPr lang="en-US" sz="2400" b="1" dirty="0" err="1">
                <a:latin typeface="Arial"/>
                <a:ea typeface="Times New Roman"/>
              </a:rPr>
              <a:t>AlMujama'a</a:t>
            </a:r>
            <a:r>
              <a:rPr lang="en-US" sz="2400" b="1" dirty="0">
                <a:latin typeface="Arial"/>
                <a:ea typeface="Times New Roman"/>
              </a:rPr>
              <a:t> University in </a:t>
            </a:r>
            <a:r>
              <a:rPr lang="en-US" sz="2400" b="1" dirty="0" err="1">
                <a:latin typeface="Arial"/>
                <a:ea typeface="Times New Roman"/>
              </a:rPr>
              <a:t>Zulfi</a:t>
            </a:r>
            <a:r>
              <a:rPr lang="en-US" sz="2400" b="1" dirty="0">
                <a:latin typeface="Arial"/>
                <a:ea typeface="Times New Roman"/>
              </a:rPr>
              <a:t> in the sports hall of </a:t>
            </a:r>
            <a:r>
              <a:rPr lang="en-US" sz="2400" b="1" dirty="0" err="1">
                <a:latin typeface="Arial"/>
                <a:ea typeface="Times New Roman"/>
              </a:rPr>
              <a:t>Zulfi</a:t>
            </a:r>
            <a:r>
              <a:rPr lang="en-US" sz="2400" b="1" dirty="0">
                <a:latin typeface="Arial"/>
                <a:ea typeface="Times New Roman"/>
              </a:rPr>
              <a:t> club. In the first round,</a:t>
            </a:r>
            <a:endParaRPr lang="en-US" sz="1800" dirty="0">
              <a:latin typeface="Times New Roman"/>
              <a:ea typeface="Times New Roman"/>
            </a:endParaRPr>
          </a:p>
          <a:p>
            <a:pPr algn="just" rtl="0"/>
            <a:r>
              <a:rPr lang="en-US" sz="2400" b="1" dirty="0">
                <a:latin typeface="Arial"/>
                <a:ea typeface="Times New Roman"/>
              </a:rPr>
              <a:t>the team of the College of Education met the team of the College of Dental Medicine on 04/06/1434 (MP) and won  3- 1.</a:t>
            </a:r>
            <a:endParaRPr lang="en-US" sz="1800" dirty="0">
              <a:latin typeface="Times New Roman"/>
              <a:ea typeface="Times New Roman"/>
            </a:endParaRPr>
          </a:p>
          <a:p>
            <a:pPr algn="just" rtl="0"/>
            <a:r>
              <a:rPr lang="en-US" sz="2400" b="1" dirty="0">
                <a:latin typeface="Arial"/>
                <a:ea typeface="Times New Roman"/>
              </a:rPr>
              <a:t>In the second round, the team of the College of Education met a team from the administration of employment and maintenance on 05/06/1434 (MP) and won a scoring of 4-1.</a:t>
            </a:r>
            <a:endParaRPr lang="en-US" sz="1800" dirty="0">
              <a:latin typeface="Times New Roman"/>
              <a:ea typeface="Times New Roman"/>
            </a:endParaRPr>
          </a:p>
          <a:p>
            <a:pPr algn="just" rtl="0"/>
            <a:r>
              <a:rPr lang="en-US" sz="2400" b="1" dirty="0">
                <a:latin typeface="Arial"/>
                <a:ea typeface="Times New Roman"/>
              </a:rPr>
              <a:t>Finally, in the third round, the team of the college of education met a team of the service administration on Tuesday, 06/06/1434 (MP) and won a scoring of 4-0. </a:t>
            </a:r>
            <a:endParaRPr lang="en-US" sz="1800" dirty="0">
              <a:latin typeface="Times New Roman"/>
              <a:ea typeface="Times New Roman"/>
            </a:endParaRPr>
          </a:p>
          <a:p>
            <a:pPr algn="just" rtl="0"/>
            <a:r>
              <a:rPr lang="en-US" sz="2400" b="1" dirty="0">
                <a:latin typeface="Arial"/>
                <a:ea typeface="Times New Roman"/>
              </a:rPr>
              <a:t>With these results achieved, the College of Education has consecutive victories which qualifies it for the final match of the championship next Sunday.</a:t>
            </a:r>
            <a:endParaRPr lang="en-US" sz="1800" dirty="0">
              <a:latin typeface="Times New Roman"/>
              <a:ea typeface="Times New Roman"/>
            </a:endParaRPr>
          </a:p>
          <a:p>
            <a:pPr algn="l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10730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http://www.mu.edu.sa/sites/default/files/DSC_149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4905" y="-382270"/>
            <a:ext cx="11433810" cy="76225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92345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تجاور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</TotalTime>
  <Words>13</Words>
  <Application>Microsoft Office PowerPoint</Application>
  <PresentationFormat>عرض على الشاشة (3:4)‏</PresentationFormat>
  <Paragraphs>6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تجاور</vt:lpstr>
      <vt:lpstr>Football League 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Football League </dc:title>
  <dc:creator>Mu</dc:creator>
  <cp:lastModifiedBy>Mu</cp:lastModifiedBy>
  <cp:revision>1</cp:revision>
  <dcterms:created xsi:type="dcterms:W3CDTF">2015-04-04T13:22:59Z</dcterms:created>
  <dcterms:modified xsi:type="dcterms:W3CDTF">2015-04-04T13:24:48Z</dcterms:modified>
</cp:coreProperties>
</file>