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774DE3-018B-441C-B1D3-811252C27266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009B11-E24C-4CBC-BF4C-F86461B65EA9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774DE3-018B-441C-B1D3-811252C27266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009B11-E24C-4CBC-BF4C-F86461B65EA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774DE3-018B-441C-B1D3-811252C27266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009B11-E24C-4CBC-BF4C-F86461B65EA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774DE3-018B-441C-B1D3-811252C27266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009B11-E24C-4CBC-BF4C-F86461B65EA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774DE3-018B-441C-B1D3-811252C27266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009B11-E24C-4CBC-BF4C-F86461B65EA9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774DE3-018B-441C-B1D3-811252C27266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009B11-E24C-4CBC-BF4C-F86461B65EA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774DE3-018B-441C-B1D3-811252C27266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009B11-E24C-4CBC-BF4C-F86461B65EA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774DE3-018B-441C-B1D3-811252C27266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009B11-E24C-4CBC-BF4C-F86461B65EA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774DE3-018B-441C-B1D3-811252C27266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009B11-E24C-4CBC-BF4C-F86461B65EA9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774DE3-018B-441C-B1D3-811252C27266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009B11-E24C-4CBC-BF4C-F86461B65EA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774DE3-018B-441C-B1D3-811252C27266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009B11-E24C-4CBC-BF4C-F86461B65EA9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0774DE3-018B-441C-B1D3-811252C27266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3009B11-E24C-4CBC-BF4C-F86461B65EA9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عنصر نائب للمحتوى 6"/>
          <p:cNvSpPr>
            <a:spLocks noGrp="1"/>
          </p:cNvSpPr>
          <p:nvPr>
            <p:ph idx="1"/>
          </p:nvPr>
        </p:nvSpPr>
        <p:spPr>
          <a:xfrm>
            <a:off x="971600" y="116632"/>
            <a:ext cx="8172400" cy="6741368"/>
          </a:xfrm>
        </p:spPr>
        <p:txBody>
          <a:bodyPr>
            <a:normAutofit fontScale="92500" lnSpcReduction="10000"/>
          </a:bodyPr>
          <a:lstStyle/>
          <a:p>
            <a:pPr algn="just" rtl="0"/>
            <a:r>
              <a:rPr lang="en-US" dirty="0">
                <a:latin typeface="Times New Roman"/>
                <a:ea typeface="Times New Roman"/>
              </a:rPr>
              <a:t>The College of Education in </a:t>
            </a:r>
            <a:r>
              <a:rPr lang="en-US" dirty="0" err="1">
                <a:latin typeface="Times New Roman"/>
                <a:ea typeface="Times New Roman"/>
              </a:rPr>
              <a:t>Zulfi</a:t>
            </a:r>
            <a:r>
              <a:rPr lang="en-US" dirty="0">
                <a:latin typeface="Times New Roman"/>
                <a:ea typeface="Times New Roman"/>
              </a:rPr>
              <a:t> organized a meeting with the college faculty members. The meeting was attended by HE   the Dean of the college, Dr. Abdullah bin </a:t>
            </a:r>
            <a:r>
              <a:rPr lang="en-US" dirty="0" err="1">
                <a:latin typeface="Times New Roman"/>
                <a:ea typeface="Times New Roman"/>
              </a:rPr>
              <a:t>Khalifa</a:t>
            </a:r>
            <a:r>
              <a:rPr lang="en-US" dirty="0">
                <a:latin typeface="Times New Roman"/>
                <a:ea typeface="Times New Roman"/>
              </a:rPr>
              <a:t>  </a:t>
            </a:r>
            <a:r>
              <a:rPr lang="en-US" dirty="0" err="1">
                <a:latin typeface="Times New Roman"/>
                <a:ea typeface="Times New Roman"/>
              </a:rPr>
              <a:t>Suwaiket</a:t>
            </a:r>
            <a:r>
              <a:rPr lang="en-US" dirty="0">
                <a:latin typeface="Times New Roman"/>
                <a:ea typeface="Times New Roman"/>
              </a:rPr>
              <a:t>, vice-deans, heads of departments.  The dean highlighted the necessity for early preparations for the upcoming first term exams of the academic year 1435/1434. He also  emphasized  the importance of exams and the need to adhere to schedules prepared  by HE the Vice Dean for Academic Affairs.  Then his HE the Vice Dean Professor </a:t>
            </a:r>
            <a:r>
              <a:rPr lang="en-US" dirty="0" err="1">
                <a:latin typeface="Times New Roman"/>
                <a:ea typeface="Times New Roman"/>
              </a:rPr>
              <a:t>Jaber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</a:rPr>
              <a:t>Elfahham</a:t>
            </a:r>
            <a:r>
              <a:rPr lang="en-US" dirty="0">
                <a:latin typeface="Times New Roman"/>
                <a:ea typeface="Times New Roman"/>
              </a:rPr>
              <a:t> r and Dr. </a:t>
            </a:r>
            <a:r>
              <a:rPr lang="en-US" dirty="0" err="1">
                <a:latin typeface="Times New Roman"/>
                <a:ea typeface="Times New Roman"/>
              </a:rPr>
              <a:t>Nizar</a:t>
            </a:r>
            <a:r>
              <a:rPr lang="en-US" dirty="0">
                <a:latin typeface="Times New Roman"/>
                <a:ea typeface="Times New Roman"/>
              </a:rPr>
              <a:t> Al-</a:t>
            </a:r>
            <a:r>
              <a:rPr lang="en-US" dirty="0" err="1">
                <a:latin typeface="Times New Roman"/>
                <a:ea typeface="Times New Roman"/>
              </a:rPr>
              <a:t>Zubi</a:t>
            </a:r>
            <a:r>
              <a:rPr lang="en-US" dirty="0">
                <a:latin typeface="Times New Roman"/>
                <a:ea typeface="Times New Roman"/>
              </a:rPr>
              <a:t> opened up the discussion about   exams processes. They showed   exams forms and schedules, and listened to the audience’s opinions about </a:t>
            </a:r>
            <a:r>
              <a:rPr lang="en-US">
                <a:latin typeface="Times New Roman"/>
                <a:ea typeface="Times New Roman"/>
              </a:rPr>
              <a:t>them</a:t>
            </a:r>
            <a:r>
              <a:rPr lang="en-US" smtClean="0">
                <a:latin typeface="Times New Roman"/>
                <a:ea typeface="Times New Roman"/>
              </a:rPr>
              <a:t>.</a:t>
            </a:r>
            <a:r>
              <a:rPr lang="en-US" dirty="0">
                <a:latin typeface="Times New Roman"/>
                <a:ea typeface="Times New Roman"/>
              </a:rPr>
              <a:t> </a:t>
            </a:r>
            <a:endParaRPr lang="en-US" sz="2800" dirty="0">
              <a:latin typeface="Times New Roman"/>
              <a:ea typeface="Times New Roman"/>
            </a:endParaRPr>
          </a:p>
          <a:p>
            <a:pPr algn="just" rtl="0"/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716902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https://eservices.mu.edu.sa/public/uploads/image/20131229/20131229113006_55266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79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310572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</TotalTime>
  <Words>21</Words>
  <Application>Microsoft Office PowerPoint</Application>
  <PresentationFormat>عرض على الشاشة (3:4)‏</PresentationFormat>
  <Paragraphs>1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انقلاب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Mu</dc:creator>
  <cp:lastModifiedBy>Mu</cp:lastModifiedBy>
  <cp:revision>1</cp:revision>
  <dcterms:created xsi:type="dcterms:W3CDTF">2015-04-05T17:09:00Z</dcterms:created>
  <dcterms:modified xsi:type="dcterms:W3CDTF">2015-04-05T17:11:10Z</dcterms:modified>
</cp:coreProperties>
</file>