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774DE3-018B-441C-B1D3-811252C27266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009B11-E24C-4CBC-BF4C-F86461B65EA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741368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The College of Education in </a:t>
            </a:r>
            <a:r>
              <a:rPr lang="en-US" dirty="0" err="1">
                <a:latin typeface="Times New Roman"/>
                <a:ea typeface="Times New Roman"/>
              </a:rPr>
              <a:t>Zulfi</a:t>
            </a:r>
            <a:r>
              <a:rPr lang="en-US" dirty="0">
                <a:latin typeface="Times New Roman"/>
                <a:ea typeface="Times New Roman"/>
              </a:rPr>
              <a:t> organized a meeting with the college faculty members. The meeting was attended by HE   the Dean of the college, Dr. Abdullah bin </a:t>
            </a:r>
            <a:r>
              <a:rPr lang="en-US" dirty="0" err="1">
                <a:latin typeface="Times New Roman"/>
                <a:ea typeface="Times New Roman"/>
              </a:rPr>
              <a:t>Khalifa</a:t>
            </a:r>
            <a:r>
              <a:rPr lang="en-US" dirty="0">
                <a:latin typeface="Times New Roman"/>
                <a:ea typeface="Times New Roman"/>
              </a:rPr>
              <a:t>  </a:t>
            </a:r>
            <a:r>
              <a:rPr lang="en-US" dirty="0" err="1">
                <a:latin typeface="Times New Roman"/>
                <a:ea typeface="Times New Roman"/>
              </a:rPr>
              <a:t>Suwaiket</a:t>
            </a:r>
            <a:r>
              <a:rPr lang="en-US" dirty="0">
                <a:latin typeface="Times New Roman"/>
                <a:ea typeface="Times New Roman"/>
              </a:rPr>
              <a:t>, vice-deans, heads of departments.  The dean highlighted the necessity for early preparations for the upcoming first term exams of the academic year 1435/1434. He also  emphasized  the importance of exams and the need to adhere to schedules prepared  by HE the Vice Dean for Academic Affairs.  Then his HE the Vice Dean Professor </a:t>
            </a:r>
            <a:r>
              <a:rPr lang="en-US" dirty="0" err="1">
                <a:latin typeface="Times New Roman"/>
                <a:ea typeface="Times New Roman"/>
              </a:rPr>
              <a:t>Jaber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Elfahham</a:t>
            </a:r>
            <a:r>
              <a:rPr lang="en-US" dirty="0">
                <a:latin typeface="Times New Roman"/>
                <a:ea typeface="Times New Roman"/>
              </a:rPr>
              <a:t> r and Dr. </a:t>
            </a:r>
            <a:r>
              <a:rPr lang="en-US" dirty="0" err="1">
                <a:latin typeface="Times New Roman"/>
                <a:ea typeface="Times New Roman"/>
              </a:rPr>
              <a:t>Nizar</a:t>
            </a:r>
            <a:r>
              <a:rPr lang="en-US" dirty="0">
                <a:latin typeface="Times New Roman"/>
                <a:ea typeface="Times New Roman"/>
              </a:rPr>
              <a:t> Al-</a:t>
            </a:r>
            <a:r>
              <a:rPr lang="en-US" dirty="0" err="1">
                <a:latin typeface="Times New Roman"/>
                <a:ea typeface="Times New Roman"/>
              </a:rPr>
              <a:t>Zubi</a:t>
            </a:r>
            <a:r>
              <a:rPr lang="en-US" dirty="0">
                <a:latin typeface="Times New Roman"/>
                <a:ea typeface="Times New Roman"/>
              </a:rPr>
              <a:t> opened up the discussion about   exams processes. They showed   exams forms and schedules, and listened to the audience’s opinions about </a:t>
            </a:r>
            <a:r>
              <a:rPr lang="en-US">
                <a:latin typeface="Times New Roman"/>
                <a:ea typeface="Times New Roman"/>
              </a:rPr>
              <a:t>them</a:t>
            </a:r>
            <a:r>
              <a:rPr lang="en-US" smtClean="0">
                <a:latin typeface="Times New Roman"/>
                <a:ea typeface="Times New Roman"/>
              </a:rPr>
              <a:t>.</a:t>
            </a:r>
            <a:r>
              <a:rPr lang="en-US" dirty="0">
                <a:latin typeface="Times New Roman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690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s://eservices.mu.edu.sa/public/uploads/image/20131229/20131229113006_5526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1057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21</Words>
  <Application>Microsoft Office PowerPoint</Application>
  <PresentationFormat>عرض على الشاشة (3:4)‏</PresentationFormat>
  <Paragraphs>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1</cp:revision>
  <dcterms:created xsi:type="dcterms:W3CDTF">2015-04-05T17:09:00Z</dcterms:created>
  <dcterms:modified xsi:type="dcterms:W3CDTF">2015-04-05T17:11:10Z</dcterms:modified>
</cp:coreProperties>
</file>