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60" r:id="rId3"/>
    <p:sldId id="259" r:id="rId4"/>
    <p:sldId id="258" r:id="rId5"/>
    <p:sldId id="257"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E079EB7-0742-4CF2-9ED4-1FE2AE5FC257}"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932E5112-5094-4D38-886B-34FF9A49210C}"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E079EB7-0742-4CF2-9ED4-1FE2AE5FC257}"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32E5112-5094-4D38-886B-34FF9A49210C}"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E079EB7-0742-4CF2-9ED4-1FE2AE5FC257}"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32E5112-5094-4D38-886B-34FF9A49210C}"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E079EB7-0742-4CF2-9ED4-1FE2AE5FC257}"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32E5112-5094-4D38-886B-34FF9A49210C}"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7" name="Date Placeholder 6"/>
          <p:cNvSpPr>
            <a:spLocks noGrp="1"/>
          </p:cNvSpPr>
          <p:nvPr>
            <p:ph type="dt" sz="half" idx="10"/>
          </p:nvPr>
        </p:nvSpPr>
        <p:spPr/>
        <p:txBody>
          <a:bodyPr/>
          <a:lstStyle/>
          <a:p>
            <a:fld id="{BE079EB7-0742-4CF2-9ED4-1FE2AE5FC257}" type="datetimeFigureOut">
              <a:rPr lang="ar-SA" smtClean="0"/>
              <a:t>16/06/36</a:t>
            </a:fld>
            <a:endParaRPr lang="ar-SA"/>
          </a:p>
        </p:txBody>
      </p:sp>
      <p:sp>
        <p:nvSpPr>
          <p:cNvPr id="8" name="Slide Number Placeholder 7"/>
          <p:cNvSpPr>
            <a:spLocks noGrp="1"/>
          </p:cNvSpPr>
          <p:nvPr>
            <p:ph type="sldNum" sz="quarter" idx="11"/>
          </p:nvPr>
        </p:nvSpPr>
        <p:spPr/>
        <p:txBody>
          <a:bodyPr/>
          <a:lstStyle/>
          <a:p>
            <a:fld id="{932E5112-5094-4D38-886B-34FF9A49210C}" type="slidenum">
              <a:rPr lang="ar-SA" smtClean="0"/>
              <a:t>‹#›</a:t>
            </a:fld>
            <a:endParaRPr lang="ar-SA"/>
          </a:p>
        </p:txBody>
      </p:sp>
      <p:sp>
        <p:nvSpPr>
          <p:cNvPr id="9" name="Footer Placeholder 8"/>
          <p:cNvSpPr>
            <a:spLocks noGrp="1"/>
          </p:cNvSpPr>
          <p:nvPr>
            <p:ph type="ftr" sz="quarter" idx="12"/>
          </p:nvPr>
        </p:nvSpPr>
        <p:spPr/>
        <p:txBody>
          <a:bodyPr/>
          <a:lstStyle/>
          <a:p>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E079EB7-0742-4CF2-9ED4-1FE2AE5FC257}"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932E5112-5094-4D38-886B-34FF9A49210C}"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ar-SA" smtClean="0"/>
              <a:t>انقر لتحرير أنماط النص الرئيسي</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E079EB7-0742-4CF2-9ED4-1FE2AE5FC257}" type="datetimeFigureOut">
              <a:rPr lang="ar-SA" smtClean="0"/>
              <a:t>16/06/36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932E5112-5094-4D38-886B-34FF9A49210C}"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BE079EB7-0742-4CF2-9ED4-1FE2AE5FC257}" type="datetimeFigureOut">
              <a:rPr lang="ar-SA" smtClean="0"/>
              <a:t>16/06/36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932E5112-5094-4D38-886B-34FF9A49210C}"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079EB7-0742-4CF2-9ED4-1FE2AE5FC257}" type="datetimeFigureOut">
              <a:rPr lang="ar-SA" smtClean="0"/>
              <a:t>16/06/36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932E5112-5094-4D38-886B-34FF9A4921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E079EB7-0742-4CF2-9ED4-1FE2AE5FC257}"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932E5112-5094-4D38-886B-34FF9A49210C}" type="slidenum">
              <a:rPr lang="ar-SA" smtClean="0"/>
              <a:t>‹#›</a:t>
            </a:fld>
            <a:endParaRPr lang="ar-SA"/>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E079EB7-0742-4CF2-9ED4-1FE2AE5FC257}"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932E5112-5094-4D38-886B-34FF9A49210C}" type="slidenum">
              <a:rPr lang="ar-SA" smtClean="0"/>
              <a:t>‹#›</a:t>
            </a:fld>
            <a:endParaRPr lang="ar-SA"/>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ar-SA" smtClean="0"/>
              <a:t>انقر لتحرير نمط العنوان الرئيسي</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BE079EB7-0742-4CF2-9ED4-1FE2AE5FC257}" type="datetimeFigureOut">
              <a:rPr lang="ar-SA" smtClean="0"/>
              <a:t>16/06/36</a:t>
            </a:fld>
            <a:endParaRPr lang="ar-SA"/>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ar-SA"/>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932E5112-5094-4D38-886B-34FF9A49210C}" type="slidenum">
              <a:rPr lang="ar-SA" smtClean="0"/>
              <a:t>‹#›</a:t>
            </a:fld>
            <a:endParaRPr lang="ar-SA"/>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r" defTabSz="914400" rtl="1"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r" defTabSz="914400" rtl="1"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r" defTabSz="914400" rtl="1"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r" defTabSz="914400" rtl="1"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r" defTabSz="914400" rtl="1"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107504" y="116632"/>
            <a:ext cx="8784976" cy="6741368"/>
          </a:xfrm>
        </p:spPr>
        <p:txBody>
          <a:bodyPr>
            <a:noAutofit/>
          </a:bodyPr>
          <a:lstStyle/>
          <a:p>
            <a:pPr algn="just" rtl="0"/>
            <a:r>
              <a:rPr lang="en-US" sz="2400" b="0" dirty="0">
                <a:ea typeface="Times New Roman"/>
              </a:rPr>
              <a:t> His Excellency  the dean of Quality and skill development Dr. Khalid bin Mohammed </a:t>
            </a:r>
            <a:r>
              <a:rPr lang="en-US" sz="2400" b="0" dirty="0" err="1">
                <a:ea typeface="Times New Roman"/>
              </a:rPr>
              <a:t>Aljarallah</a:t>
            </a:r>
            <a:r>
              <a:rPr lang="en-US" sz="2400" b="0" dirty="0">
                <a:ea typeface="Times New Roman"/>
              </a:rPr>
              <a:t>, accompanied by a delegation, visited the College of Education on Monday, 17/07/1434 </a:t>
            </a:r>
            <a:r>
              <a:rPr lang="en-US" sz="2400" b="0" dirty="0" err="1">
                <a:ea typeface="Times New Roman"/>
              </a:rPr>
              <a:t>Hijra</a:t>
            </a:r>
            <a:r>
              <a:rPr lang="en-US" sz="2400" b="0" dirty="0">
                <a:ea typeface="Times New Roman"/>
              </a:rPr>
              <a:t>. He was  greeted by the dean Dr. Abdullah bin </a:t>
            </a:r>
            <a:r>
              <a:rPr lang="en-US" sz="2400" b="0" dirty="0" err="1">
                <a:ea typeface="Times New Roman"/>
              </a:rPr>
              <a:t>khalifa</a:t>
            </a:r>
            <a:r>
              <a:rPr lang="en-US" sz="2400" b="0" dirty="0">
                <a:ea typeface="Times New Roman"/>
              </a:rPr>
              <a:t> </a:t>
            </a:r>
            <a:r>
              <a:rPr lang="en-US" sz="2400" b="0" dirty="0" err="1">
                <a:ea typeface="Times New Roman"/>
              </a:rPr>
              <a:t>Alswaiket</a:t>
            </a:r>
            <a:r>
              <a:rPr lang="en-US" sz="2400" b="0" dirty="0">
                <a:ea typeface="Times New Roman"/>
              </a:rPr>
              <a:t>, the college chancellors and the heads of departments in a library. Then the audience moved to the quality hall when the dean of the college welcomed the dean of quality and his accompanying delegation and thanked them for the visit. He stated that this visit reflected the cooperation between the deanship and the college. He thanked all the attendees for their efforts and especially Dr. </a:t>
            </a:r>
            <a:r>
              <a:rPr lang="en-US" sz="2400" b="0" dirty="0" err="1">
                <a:ea typeface="Times New Roman"/>
              </a:rPr>
              <a:t>Jihen</a:t>
            </a:r>
            <a:r>
              <a:rPr lang="en-US" sz="2400" b="0" dirty="0">
                <a:ea typeface="Times New Roman"/>
              </a:rPr>
              <a:t> </a:t>
            </a:r>
            <a:r>
              <a:rPr lang="en-US" sz="2400" b="0" dirty="0" err="1">
                <a:ea typeface="Times New Roman"/>
              </a:rPr>
              <a:t>Alamiri</a:t>
            </a:r>
            <a:r>
              <a:rPr lang="en-US" sz="2400" b="0" dirty="0">
                <a:ea typeface="Times New Roman"/>
              </a:rPr>
              <a:t> from the department of Chemistry for her interest and for getting the second rank in the Program of Readiness. He also thanked his Excellency Dr. </a:t>
            </a:r>
            <a:r>
              <a:rPr lang="en-US" sz="2400" b="0" dirty="0" err="1">
                <a:ea typeface="Times New Roman"/>
              </a:rPr>
              <a:t>Rached</a:t>
            </a:r>
            <a:r>
              <a:rPr lang="en-US" sz="2400" b="0" dirty="0">
                <a:ea typeface="Times New Roman"/>
              </a:rPr>
              <a:t> bin </a:t>
            </a:r>
            <a:r>
              <a:rPr lang="en-US" sz="2400" b="0" dirty="0" err="1">
                <a:ea typeface="Times New Roman"/>
              </a:rPr>
              <a:t>Hamoud</a:t>
            </a:r>
            <a:r>
              <a:rPr lang="en-US" sz="2400" b="0" dirty="0">
                <a:ea typeface="Times New Roman"/>
              </a:rPr>
              <a:t> </a:t>
            </a:r>
            <a:r>
              <a:rPr lang="en-US" sz="2400" b="0" dirty="0" err="1">
                <a:ea typeface="Times New Roman"/>
              </a:rPr>
              <a:t>Althanian</a:t>
            </a:r>
            <a:r>
              <a:rPr lang="en-US" sz="2400" b="0" dirty="0">
                <a:ea typeface="Times New Roman"/>
              </a:rPr>
              <a:t> for his efforts when he was assigned a chancellor. He, then, congratulated his Excellency Dr. Abdullah bin </a:t>
            </a:r>
            <a:r>
              <a:rPr lang="en-US" sz="2400" b="0" dirty="0" err="1">
                <a:ea typeface="Times New Roman"/>
              </a:rPr>
              <a:t>Awad</a:t>
            </a:r>
            <a:r>
              <a:rPr lang="en-US" sz="2400" b="0" dirty="0">
                <a:ea typeface="Times New Roman"/>
              </a:rPr>
              <a:t> for being assigned a chancellor of Quality and Development and thanked Dr. </a:t>
            </a:r>
            <a:r>
              <a:rPr lang="en-US" sz="2400" b="0" dirty="0" err="1">
                <a:ea typeface="Times New Roman"/>
              </a:rPr>
              <a:t>Abdelhakim</a:t>
            </a:r>
            <a:r>
              <a:rPr lang="en-US" sz="2400" b="0" dirty="0">
                <a:ea typeface="Times New Roman"/>
              </a:rPr>
              <a:t> </a:t>
            </a:r>
            <a:r>
              <a:rPr lang="en-US" sz="2400" b="0" dirty="0" err="1">
                <a:ea typeface="Times New Roman"/>
              </a:rPr>
              <a:t>Radhwen</a:t>
            </a:r>
            <a:r>
              <a:rPr lang="en-US" sz="2400" b="0" dirty="0">
                <a:ea typeface="Times New Roman"/>
              </a:rPr>
              <a:t> for his efforts and his work in quality.</a:t>
            </a:r>
            <a:endParaRPr lang="en-US" sz="2400" b="0" dirty="0">
              <a:latin typeface="Times New Roman"/>
              <a:ea typeface="Times New Roman"/>
            </a:endParaRPr>
          </a:p>
          <a:p>
            <a:pPr algn="just" rtl="0"/>
            <a:endParaRPr lang="ar-SA" sz="2400" b="0" dirty="0"/>
          </a:p>
        </p:txBody>
      </p:sp>
    </p:spTree>
    <p:extLst>
      <p:ext uri="{BB962C8B-B14F-4D97-AF65-F5344CB8AC3E}">
        <p14:creationId xmlns:p14="http://schemas.microsoft.com/office/powerpoint/2010/main" val="3221773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0" y="0"/>
            <a:ext cx="8892480" cy="6858000"/>
          </a:xfrm>
        </p:spPr>
        <p:txBody>
          <a:bodyPr>
            <a:noAutofit/>
          </a:bodyPr>
          <a:lstStyle/>
          <a:p>
            <a:pPr algn="just" rtl="0"/>
            <a:r>
              <a:rPr lang="en-US" sz="2200" b="0" dirty="0">
                <a:ea typeface="Calibri"/>
              </a:rPr>
              <a:t>In his name and the name of the deanship of quality, the dean of quality and skill development Dr. Khalid bin Mohammed </a:t>
            </a:r>
            <a:r>
              <a:rPr lang="en-US" sz="2200" b="0" dirty="0" err="1">
                <a:ea typeface="Calibri"/>
              </a:rPr>
              <a:t>Aljarallah</a:t>
            </a:r>
            <a:r>
              <a:rPr lang="en-US" sz="2200" b="0" dirty="0">
                <a:ea typeface="Calibri"/>
              </a:rPr>
              <a:t> welcomed the colleges of leadership at the university level and thanked the dean of the college for the progress to achieve a level of quality. He, then, talked about the deanship of the center of quality and skill development. He also mentioned 10 external programs for the academic deanships that the deanship would prepare for in the coming period. He spoke about a project to prepare trainers at the college level and a re-perception of rehabilitation. He also made the college responsible for fully training its entire staff. In each department, he assigned an employee who is specialist in quality and skill development in order to win a lot of effort, time and financial costs. At the end of the meeting, the dean of the college thanked the dean of Quality and Skill Development and his accompanying delegation and offered him a memorial shield. The audience toured the college city involving the center of quality. It also included developing skills in the department of Islamic Studies, developing skills in the department of Arabic language, and quality and skill development in the department of English language.  His </a:t>
            </a:r>
            <a:r>
              <a:rPr lang="en-US" sz="2400" b="0" dirty="0">
                <a:solidFill>
                  <a:srgbClr val="000000"/>
                </a:solidFill>
                <a:ea typeface="Times New Roman"/>
              </a:rPr>
              <a:t>Excellency </a:t>
            </a:r>
            <a:endParaRPr lang="ar-SA" sz="2200" b="0" dirty="0"/>
          </a:p>
        </p:txBody>
      </p:sp>
    </p:spTree>
    <p:extLst>
      <p:ext uri="{BB962C8B-B14F-4D97-AF65-F5344CB8AC3E}">
        <p14:creationId xmlns:p14="http://schemas.microsoft.com/office/powerpoint/2010/main" val="3779102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107504" y="116632"/>
            <a:ext cx="8784976" cy="6741368"/>
          </a:xfrm>
        </p:spPr>
        <p:txBody>
          <a:bodyPr>
            <a:noAutofit/>
          </a:bodyPr>
          <a:lstStyle/>
          <a:p>
            <a:pPr algn="just" rtl="0"/>
            <a:r>
              <a:rPr lang="en-US" sz="2400" b="0" dirty="0">
                <a:ea typeface="Times New Roman"/>
              </a:rPr>
              <a:t> the dean of Quality and skill development Dr. Khalid bin Mohammed </a:t>
            </a:r>
            <a:r>
              <a:rPr lang="en-US" sz="2400" b="0" dirty="0" err="1">
                <a:ea typeface="Times New Roman"/>
              </a:rPr>
              <a:t>Aljarallah</a:t>
            </a:r>
            <a:r>
              <a:rPr lang="en-US" sz="2400" b="0" dirty="0">
                <a:ea typeface="Times New Roman"/>
              </a:rPr>
              <a:t>, accompanied by a delegation, visited the College of Education on Monday, 17/07/1434 </a:t>
            </a:r>
            <a:r>
              <a:rPr lang="en-US" sz="2400" b="0" dirty="0" err="1">
                <a:ea typeface="Times New Roman"/>
              </a:rPr>
              <a:t>Hijra</a:t>
            </a:r>
            <a:r>
              <a:rPr lang="en-US" sz="2400" b="0" dirty="0">
                <a:ea typeface="Times New Roman"/>
              </a:rPr>
              <a:t>. He was greeted by the dean Dr. Abdullah bin </a:t>
            </a:r>
            <a:r>
              <a:rPr lang="en-US" sz="2400" b="0" dirty="0" err="1">
                <a:ea typeface="Times New Roman"/>
              </a:rPr>
              <a:t>khalifa</a:t>
            </a:r>
            <a:r>
              <a:rPr lang="en-US" sz="2400" b="0" dirty="0">
                <a:ea typeface="Times New Roman"/>
              </a:rPr>
              <a:t> </a:t>
            </a:r>
            <a:r>
              <a:rPr lang="en-US" sz="2400" b="0" dirty="0" err="1">
                <a:ea typeface="Times New Roman"/>
              </a:rPr>
              <a:t>Alswaiket</a:t>
            </a:r>
            <a:r>
              <a:rPr lang="en-US" sz="2400" b="0" dirty="0">
                <a:ea typeface="Times New Roman"/>
              </a:rPr>
              <a:t>, the college chancellors and the heads of departments in a library. Then the audience moved to the quality hall when the dean of the college welcomed the dean of quality and his accompanying delegation and thanked them for the visit. He stated that this visit reflected the cooperation between the deanship and the college. He thanked all the attendees for their efforts and especially Dr. </a:t>
            </a:r>
            <a:r>
              <a:rPr lang="en-US" sz="2400" b="0" dirty="0" err="1">
                <a:ea typeface="Times New Roman"/>
              </a:rPr>
              <a:t>Jihen</a:t>
            </a:r>
            <a:r>
              <a:rPr lang="en-US" sz="2400" b="0" dirty="0">
                <a:ea typeface="Times New Roman"/>
              </a:rPr>
              <a:t> </a:t>
            </a:r>
            <a:r>
              <a:rPr lang="en-US" sz="2400" b="0" dirty="0" err="1">
                <a:ea typeface="Times New Roman"/>
              </a:rPr>
              <a:t>Alamiri</a:t>
            </a:r>
            <a:r>
              <a:rPr lang="en-US" sz="2400" b="0" dirty="0">
                <a:ea typeface="Times New Roman"/>
              </a:rPr>
              <a:t> from the department of Chemistry for her interest and for getting the second rank in the Program of Readiness. He also thanked his Excellency Dr. </a:t>
            </a:r>
            <a:r>
              <a:rPr lang="en-US" sz="2400" b="0" dirty="0" err="1">
                <a:ea typeface="Times New Roman"/>
              </a:rPr>
              <a:t>Rached</a:t>
            </a:r>
            <a:r>
              <a:rPr lang="en-US" sz="2400" b="0" dirty="0">
                <a:ea typeface="Times New Roman"/>
              </a:rPr>
              <a:t> bin </a:t>
            </a:r>
            <a:r>
              <a:rPr lang="en-US" sz="2400" b="0" dirty="0" err="1">
                <a:ea typeface="Times New Roman"/>
              </a:rPr>
              <a:t>Hamoud</a:t>
            </a:r>
            <a:r>
              <a:rPr lang="en-US" sz="2400" b="0" dirty="0">
                <a:ea typeface="Times New Roman"/>
              </a:rPr>
              <a:t> </a:t>
            </a:r>
            <a:r>
              <a:rPr lang="en-US" sz="2400" b="0" dirty="0" err="1">
                <a:ea typeface="Times New Roman"/>
              </a:rPr>
              <a:t>Althanian</a:t>
            </a:r>
            <a:r>
              <a:rPr lang="en-US" sz="2400" b="0" dirty="0">
                <a:ea typeface="Times New Roman"/>
              </a:rPr>
              <a:t> for his efforts when he was assigned a chancellor. He, then, congratulated his Excellency Dr. Abdullah bin </a:t>
            </a:r>
            <a:r>
              <a:rPr lang="en-US" sz="2400" b="0" dirty="0" err="1">
                <a:ea typeface="Times New Roman"/>
              </a:rPr>
              <a:t>Awad</a:t>
            </a:r>
            <a:r>
              <a:rPr lang="en-US" sz="2400" b="0" dirty="0">
                <a:ea typeface="Times New Roman"/>
              </a:rPr>
              <a:t> for being assigned a chancellor of Quality and Development and thanked Dr. </a:t>
            </a:r>
            <a:r>
              <a:rPr lang="en-US" sz="2400" b="0" dirty="0" err="1">
                <a:ea typeface="Times New Roman"/>
              </a:rPr>
              <a:t>Abdelhakim</a:t>
            </a:r>
            <a:r>
              <a:rPr lang="en-US" sz="2400" b="0" dirty="0">
                <a:ea typeface="Times New Roman"/>
              </a:rPr>
              <a:t> </a:t>
            </a:r>
            <a:r>
              <a:rPr lang="en-US" sz="2400" b="0" dirty="0" err="1">
                <a:ea typeface="Times New Roman"/>
              </a:rPr>
              <a:t>Radhwen</a:t>
            </a:r>
            <a:r>
              <a:rPr lang="en-US" sz="2400" b="0" dirty="0">
                <a:ea typeface="Times New Roman"/>
              </a:rPr>
              <a:t> for his efforts and his work in quality.</a:t>
            </a:r>
            <a:endParaRPr lang="en-US" sz="2400" b="0" dirty="0">
              <a:latin typeface="Times New Roman"/>
              <a:ea typeface="Times New Roman"/>
            </a:endParaRPr>
          </a:p>
          <a:p>
            <a:pPr algn="just" rtl="0"/>
            <a:endParaRPr lang="ar-SA" sz="2400" b="0" dirty="0"/>
          </a:p>
        </p:txBody>
      </p:sp>
    </p:spTree>
    <p:extLst>
      <p:ext uri="{BB962C8B-B14F-4D97-AF65-F5344CB8AC3E}">
        <p14:creationId xmlns:p14="http://schemas.microsoft.com/office/powerpoint/2010/main" val="2905081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107504" y="116632"/>
            <a:ext cx="8784976" cy="6741368"/>
          </a:xfrm>
        </p:spPr>
        <p:txBody>
          <a:bodyPr>
            <a:noAutofit/>
          </a:bodyPr>
          <a:lstStyle/>
          <a:p>
            <a:pPr algn="just" rtl="0"/>
            <a:r>
              <a:rPr lang="en-US" sz="2200" b="0" dirty="0">
                <a:ea typeface="Times New Roman"/>
              </a:rPr>
              <a:t>In his name and the name of the deanship of quality, the dean of quality and skill development Dr. Khalid bin Mohammed </a:t>
            </a:r>
            <a:r>
              <a:rPr lang="en-US" sz="2200" b="0" dirty="0" err="1">
                <a:ea typeface="Times New Roman"/>
              </a:rPr>
              <a:t>Aljarallah</a:t>
            </a:r>
            <a:r>
              <a:rPr lang="en-US" sz="2200" b="0" dirty="0">
                <a:ea typeface="Times New Roman"/>
              </a:rPr>
              <a:t> welcomed the colleges of leadership at the university level and thanked the dean of the college for the progress to achieve a level of quality. He, then, talked about the deanship of the center of quality and skill development. He also mentioned 10 external programs for the academic deanships that the deanship would prepare for in the coming period. He spoke about a project to prepare trainers at the college level and a re-perception of rehabilitation. He also made the college responsible for fully training its entire staff. In each department, he assigned an employee who is specialist in quality and skill development in order to win a lot of effort, time and financial costs. At the end of the meeting, the dean of the college thanked the dean of Quality and Skill Development and his accompanying delegation and offered him a memorial shield. The audience toured the college city involving the center of quality. It also included developing skills in the department of Islamic Studies, developing skills in the department of Arabic language, and quality and skill development in the department of English language</a:t>
            </a:r>
            <a:endParaRPr lang="en-US" sz="2200" b="0" dirty="0">
              <a:latin typeface="Times New Roman"/>
              <a:ea typeface="Times New Roman"/>
            </a:endParaRPr>
          </a:p>
          <a:p>
            <a:pPr algn="just" rtl="0"/>
            <a:endParaRPr lang="ar-SA" sz="2200" b="0" dirty="0"/>
          </a:p>
        </p:txBody>
      </p:sp>
    </p:spTree>
    <p:extLst>
      <p:ext uri="{BB962C8B-B14F-4D97-AF65-F5344CB8AC3E}">
        <p14:creationId xmlns:p14="http://schemas.microsoft.com/office/powerpoint/2010/main" val="2469596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عنصر نائب للمحتوى 2" descr="http://www.mu.edu.sa/sites/default/files/ad-images/jaudahhh111.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p:spPr>
      </p:pic>
    </p:spTree>
    <p:extLst>
      <p:ext uri="{BB962C8B-B14F-4D97-AF65-F5344CB8AC3E}">
        <p14:creationId xmlns:p14="http://schemas.microsoft.com/office/powerpoint/2010/main" val="1660553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ساسية">
  <a:themeElements>
    <a:clrScheme name="أساسية">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أساسي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أساسي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9</TotalTime>
  <Words>451</Words>
  <Application>Microsoft Office PowerPoint</Application>
  <PresentationFormat>عرض على الشاشة (3:4)‏</PresentationFormat>
  <Paragraphs>4</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أساسية</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Mu</dc:creator>
  <cp:lastModifiedBy>Mu</cp:lastModifiedBy>
  <cp:revision>3</cp:revision>
  <dcterms:created xsi:type="dcterms:W3CDTF">2015-04-05T14:27:03Z</dcterms:created>
  <dcterms:modified xsi:type="dcterms:W3CDTF">2015-04-05T14:36:23Z</dcterms:modified>
</cp:coreProperties>
</file>